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Roboto Medium"/>
      <p:regular r:id="rId30"/>
      <p:bold r:id="rId31"/>
      <p:italic r:id="rId32"/>
      <p:boldItalic r:id="rId33"/>
    </p:embeddedFont>
    <p:embeddedFont>
      <p:font typeface="Montserrat"/>
      <p:regular r:id="rId34"/>
      <p:bold r:id="rId35"/>
      <p:italic r:id="rId36"/>
      <p:boldItalic r:id="rId37"/>
    </p:embeddedFont>
    <p:embeddedFont>
      <p:font typeface="Source Code Pro"/>
      <p:regular r:id="rId38"/>
      <p:bold r:id="rId39"/>
      <p:italic r:id="rId40"/>
      <p:boldItalic r:id="rId41"/>
    </p:embeddedFont>
    <p:embeddedFont>
      <p:font typeface="Roboto Light"/>
      <p:regular r:id="rId42"/>
      <p:bold r:id="rId43"/>
      <p:italic r:id="rId44"/>
      <p:boldItalic r:id="rId45"/>
    </p:embeddedFont>
    <p:embeddedFont>
      <p:font typeface="Roboto Mono Regula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42" Type="http://schemas.openxmlformats.org/officeDocument/2006/relationships/font" Target="fonts/RobotoLight-regular.fntdata"/><Relationship Id="rId41" Type="http://schemas.openxmlformats.org/officeDocument/2006/relationships/font" Target="fonts/SourceCodePro-boldItalic.fntdata"/><Relationship Id="rId44" Type="http://schemas.openxmlformats.org/officeDocument/2006/relationships/font" Target="fonts/RobotoLight-italic.fntdata"/><Relationship Id="rId43" Type="http://schemas.openxmlformats.org/officeDocument/2006/relationships/font" Target="fonts/RobotoLight-bold.fntdata"/><Relationship Id="rId46" Type="http://schemas.openxmlformats.org/officeDocument/2006/relationships/font" Target="fonts/RobotoMonoRegular-regular.fntdata"/><Relationship Id="rId45"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Regular-italic.fntdata"/><Relationship Id="rId47" Type="http://schemas.openxmlformats.org/officeDocument/2006/relationships/font" Target="fonts/RobotoMonoRegular-bold.fntdata"/><Relationship Id="rId49" Type="http://schemas.openxmlformats.org/officeDocument/2006/relationships/font" Target="fonts/RobotoMonoRegula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SourceCodePro-bold.fntdata"/><Relationship Id="rId38" Type="http://schemas.openxmlformats.org/officeDocument/2006/relationships/font" Target="fonts/SourceCodePr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4d200d93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4d200d93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25000"/>
              </a:lnSpc>
              <a:spcBef>
                <a:spcPts val="800"/>
              </a:spcBef>
              <a:spcAft>
                <a:spcPts val="80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6005fdd8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6005fdd8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6005fdd8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6005fdd8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6005fdd8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6005fdd8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6005fdd8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6005fdd8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4d200d9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4d200d9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6005fdd89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6005fdd89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6005fdd89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6005fdd89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4d200d9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4d200d9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6005fdd8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6005fdd8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6005fdd89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6005fdd89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4d200d93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4d200d93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6005fdd8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6005fdd8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4d200d9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4d200d9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6005fdd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6005fdd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6005fdd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6005fdd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005fdd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6005fdd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6005fdd8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6005fdd8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6005fdd8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6005fdd8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6005fdd8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6005fdd8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6005fdd8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6005fdd8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9E9E9E"/>
              </a:buClr>
              <a:buSzPts val="2400"/>
              <a:buNone/>
              <a:defRPr sz="2400">
                <a:solidFill>
                  <a:srgbClr val="9E9E9E"/>
                </a:solidFill>
              </a:defRPr>
            </a:lvl1pPr>
            <a:lvl2pPr lvl="1"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rtl="0" algn="ctr">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rtl="0" algn="ctr">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p:txBody>
      </p:sp>
      <p:sp>
        <p:nvSpPr>
          <p:cNvPr id="13" name="Google Shape;13;p2"/>
          <p:cNvSpPr txBox="1"/>
          <p:nvPr>
            <p:ph type="title"/>
          </p:nvPr>
        </p:nvSpPr>
        <p:spPr>
          <a:xfrm>
            <a:off x="407875" y="599125"/>
            <a:ext cx="8340000" cy="22410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4" name="Google Shape;14;p2"/>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Blue/White">
  <p:cSld name="CUSTOM_18">
    <p:spTree>
      <p:nvGrpSpPr>
        <p:cNvPr id="50" name="Shape 50"/>
        <p:cNvGrpSpPr/>
        <p:nvPr/>
      </p:nvGrpSpPr>
      <p:grpSpPr>
        <a:xfrm>
          <a:off x="0" y="0"/>
          <a:ext cx="0" cy="0"/>
          <a:chOff x="0" y="0"/>
          <a:chExt cx="0" cy="0"/>
        </a:xfrm>
      </p:grpSpPr>
      <p:sp>
        <p:nvSpPr>
          <p:cNvPr id="51" name="Google Shape;51;p11"/>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type="title"/>
          </p:nvPr>
        </p:nvSpPr>
        <p:spPr>
          <a:xfrm>
            <a:off x="269375" y="446175"/>
            <a:ext cx="2357100" cy="7155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solidFill>
                  <a:srgbClr val="FFFFFF"/>
                </a:solidFill>
                <a:latin typeface="Roboto Medium"/>
                <a:ea typeface="Roboto Medium"/>
                <a:cs typeface="Roboto Medium"/>
                <a:sym typeface="Roboto Medium"/>
              </a:defRPr>
            </a:lvl1pPr>
            <a:lvl2pPr lvl="1">
              <a:spcBef>
                <a:spcPts val="0"/>
              </a:spcBef>
              <a:spcAft>
                <a:spcPts val="0"/>
              </a:spcAft>
              <a:buNone/>
              <a:defRPr sz="1800">
                <a:latin typeface="Roboto Medium"/>
                <a:ea typeface="Roboto Medium"/>
                <a:cs typeface="Roboto Medium"/>
                <a:sym typeface="Roboto Medium"/>
              </a:defRPr>
            </a:lvl2pPr>
            <a:lvl3pPr lvl="2">
              <a:spcBef>
                <a:spcPts val="0"/>
              </a:spcBef>
              <a:spcAft>
                <a:spcPts val="0"/>
              </a:spcAft>
              <a:buNone/>
              <a:defRPr sz="1800">
                <a:latin typeface="Roboto Medium"/>
                <a:ea typeface="Roboto Medium"/>
                <a:cs typeface="Roboto Medium"/>
                <a:sym typeface="Roboto Medium"/>
              </a:defRPr>
            </a:lvl3pPr>
            <a:lvl4pPr lvl="3">
              <a:spcBef>
                <a:spcPts val="0"/>
              </a:spcBef>
              <a:spcAft>
                <a:spcPts val="0"/>
              </a:spcAft>
              <a:buNone/>
              <a:defRPr sz="1800">
                <a:latin typeface="Roboto Medium"/>
                <a:ea typeface="Roboto Medium"/>
                <a:cs typeface="Roboto Medium"/>
                <a:sym typeface="Roboto Medium"/>
              </a:defRPr>
            </a:lvl4pPr>
            <a:lvl5pPr lvl="4">
              <a:spcBef>
                <a:spcPts val="0"/>
              </a:spcBef>
              <a:spcAft>
                <a:spcPts val="0"/>
              </a:spcAft>
              <a:buNone/>
              <a:defRPr sz="1800">
                <a:latin typeface="Roboto Medium"/>
                <a:ea typeface="Roboto Medium"/>
                <a:cs typeface="Roboto Medium"/>
                <a:sym typeface="Roboto Medium"/>
              </a:defRPr>
            </a:lvl5pPr>
            <a:lvl6pPr lvl="5">
              <a:spcBef>
                <a:spcPts val="0"/>
              </a:spcBef>
              <a:spcAft>
                <a:spcPts val="0"/>
              </a:spcAft>
              <a:buNone/>
              <a:defRPr sz="1800">
                <a:latin typeface="Roboto Medium"/>
                <a:ea typeface="Roboto Medium"/>
                <a:cs typeface="Roboto Medium"/>
                <a:sym typeface="Roboto Medium"/>
              </a:defRPr>
            </a:lvl6pPr>
            <a:lvl7pPr lvl="6">
              <a:spcBef>
                <a:spcPts val="0"/>
              </a:spcBef>
              <a:spcAft>
                <a:spcPts val="0"/>
              </a:spcAft>
              <a:buNone/>
              <a:defRPr sz="1800">
                <a:latin typeface="Roboto Medium"/>
                <a:ea typeface="Roboto Medium"/>
                <a:cs typeface="Roboto Medium"/>
                <a:sym typeface="Roboto Medium"/>
              </a:defRPr>
            </a:lvl7pPr>
            <a:lvl8pPr lvl="7">
              <a:spcBef>
                <a:spcPts val="0"/>
              </a:spcBef>
              <a:spcAft>
                <a:spcPts val="0"/>
              </a:spcAft>
              <a:buNone/>
              <a:defRPr sz="1800">
                <a:latin typeface="Roboto Medium"/>
                <a:ea typeface="Roboto Medium"/>
                <a:cs typeface="Roboto Medium"/>
                <a:sym typeface="Roboto Medium"/>
              </a:defRPr>
            </a:lvl8pPr>
            <a:lvl9pPr lvl="8">
              <a:spcBef>
                <a:spcPts val="0"/>
              </a:spcBef>
              <a:spcAft>
                <a:spcPts val="0"/>
              </a:spcAft>
              <a:buNone/>
              <a:defRPr sz="1800">
                <a:latin typeface="Roboto Medium"/>
                <a:ea typeface="Roboto Medium"/>
                <a:cs typeface="Roboto Medium"/>
                <a:sym typeface="Roboto Medium"/>
              </a:defRPr>
            </a:lvl9pPr>
          </a:lstStyle>
          <a:p/>
        </p:txBody>
      </p:sp>
      <p:sp>
        <p:nvSpPr>
          <p:cNvPr id="53" name="Google Shape;53;p11"/>
          <p:cNvSpPr txBox="1"/>
          <p:nvPr>
            <p:ph idx="1" type="subTitle"/>
          </p:nvPr>
        </p:nvSpPr>
        <p:spPr>
          <a:xfrm>
            <a:off x="269375" y="1271150"/>
            <a:ext cx="1995000" cy="28875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
        <p:nvSpPr>
          <p:cNvPr id="54" name="Google Shape;54;p11"/>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Confidential + Proprietary</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lay - White/Gray">
  <p:cSld name="CUSTOM_19">
    <p:spTree>
      <p:nvGrpSpPr>
        <p:cNvPr id="55" name="Shape 55"/>
        <p:cNvGrpSpPr/>
        <p:nvPr/>
      </p:nvGrpSpPr>
      <p:grpSpPr>
        <a:xfrm>
          <a:off x="0" y="0"/>
          <a:ext cx="0" cy="0"/>
          <a:chOff x="0" y="0"/>
          <a:chExt cx="0" cy="0"/>
        </a:xfrm>
      </p:grpSpPr>
      <p:sp>
        <p:nvSpPr>
          <p:cNvPr id="56" name="Google Shape;56;p12"/>
          <p:cNvSpPr/>
          <p:nvPr/>
        </p:nvSpPr>
        <p:spPr>
          <a:xfrm>
            <a:off x="3438750" y="-3125"/>
            <a:ext cx="5705400" cy="5143500"/>
          </a:xfrm>
          <a:prstGeom prst="rect">
            <a:avLst/>
          </a:pr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txBox="1"/>
          <p:nvPr>
            <p:ph type="title"/>
          </p:nvPr>
        </p:nvSpPr>
        <p:spPr>
          <a:xfrm>
            <a:off x="311475" y="1649100"/>
            <a:ext cx="2870700" cy="1245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8" name="Google Shape;58;p12"/>
          <p:cNvSpPr txBox="1"/>
          <p:nvPr>
            <p:ph idx="1" type="subTitle"/>
          </p:nvPr>
        </p:nvSpPr>
        <p:spPr>
          <a:xfrm>
            <a:off x="311475" y="2870125"/>
            <a:ext cx="2744400" cy="13638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CUSTOM_9">
    <p:bg>
      <p:bgPr>
        <a:solidFill>
          <a:srgbClr val="FFFFFF"/>
        </a:solidFill>
      </p:bgPr>
    </p:bg>
    <p:spTree>
      <p:nvGrpSpPr>
        <p:cNvPr id="59" name="Shape 59"/>
        <p:cNvGrpSpPr/>
        <p:nvPr/>
      </p:nvGrpSpPr>
      <p:grpSpPr>
        <a:xfrm>
          <a:off x="0" y="0"/>
          <a:ext cx="0" cy="0"/>
          <a:chOff x="0" y="0"/>
          <a:chExt cx="0" cy="0"/>
        </a:xfrm>
      </p:grpSpPr>
      <p:sp>
        <p:nvSpPr>
          <p:cNvPr id="60" name="Google Shape;60;p13"/>
          <p:cNvSpPr txBox="1"/>
          <p:nvPr/>
        </p:nvSpPr>
        <p:spPr>
          <a:xfrm>
            <a:off x="62725" y="3742198"/>
            <a:ext cx="7332000" cy="6558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GB"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indent="0" lvl="0" marL="0" rtl="0" algn="l">
              <a:spcBef>
                <a:spcPts val="0"/>
              </a:spcBef>
              <a:spcAft>
                <a:spcPts val="0"/>
              </a:spcAft>
              <a:buNone/>
            </a:pPr>
            <a:r>
              <a:t/>
            </a:r>
            <a:endParaRPr sz="2500">
              <a:solidFill>
                <a:srgbClr val="FFFFFF"/>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BLANK_1">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 Dark Gray">
  <p:cSld name="CUSTOM_16">
    <p:bg>
      <p:bgPr>
        <a:solidFill>
          <a:srgbClr val="424242"/>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555575" y="1742550"/>
            <a:ext cx="7046100" cy="9429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a:ea typeface="Roboto"/>
                <a:cs typeface="Roboto"/>
                <a:sym typeface="Roboto"/>
              </a:defRPr>
            </a:lvl1pPr>
            <a:lvl2pPr lvl="1">
              <a:spcBef>
                <a:spcPts val="0"/>
              </a:spcBef>
              <a:spcAft>
                <a:spcPts val="0"/>
              </a:spcAft>
              <a:buNone/>
              <a:defRPr sz="3600">
                <a:solidFill>
                  <a:srgbClr val="FFFFFF"/>
                </a:solidFill>
                <a:latin typeface="Roboto"/>
                <a:ea typeface="Roboto"/>
                <a:cs typeface="Roboto"/>
                <a:sym typeface="Roboto"/>
              </a:defRPr>
            </a:lvl2pPr>
            <a:lvl3pPr lvl="2">
              <a:spcBef>
                <a:spcPts val="0"/>
              </a:spcBef>
              <a:spcAft>
                <a:spcPts val="0"/>
              </a:spcAft>
              <a:buNone/>
              <a:defRPr sz="3600">
                <a:solidFill>
                  <a:srgbClr val="FFFFFF"/>
                </a:solidFill>
                <a:latin typeface="Roboto"/>
                <a:ea typeface="Roboto"/>
                <a:cs typeface="Roboto"/>
                <a:sym typeface="Roboto"/>
              </a:defRPr>
            </a:lvl3pPr>
            <a:lvl4pPr lvl="3">
              <a:spcBef>
                <a:spcPts val="0"/>
              </a:spcBef>
              <a:spcAft>
                <a:spcPts val="0"/>
              </a:spcAft>
              <a:buNone/>
              <a:defRPr sz="3600">
                <a:solidFill>
                  <a:srgbClr val="FFFFFF"/>
                </a:solidFill>
                <a:latin typeface="Roboto"/>
                <a:ea typeface="Roboto"/>
                <a:cs typeface="Roboto"/>
                <a:sym typeface="Roboto"/>
              </a:defRPr>
            </a:lvl4pPr>
            <a:lvl5pPr lvl="4">
              <a:spcBef>
                <a:spcPts val="0"/>
              </a:spcBef>
              <a:spcAft>
                <a:spcPts val="0"/>
              </a:spcAft>
              <a:buNone/>
              <a:defRPr sz="3600">
                <a:solidFill>
                  <a:srgbClr val="FFFFFF"/>
                </a:solidFill>
                <a:latin typeface="Roboto"/>
                <a:ea typeface="Roboto"/>
                <a:cs typeface="Roboto"/>
                <a:sym typeface="Roboto"/>
              </a:defRPr>
            </a:lvl5pPr>
            <a:lvl6pPr lvl="5">
              <a:spcBef>
                <a:spcPts val="0"/>
              </a:spcBef>
              <a:spcAft>
                <a:spcPts val="0"/>
              </a:spcAft>
              <a:buNone/>
              <a:defRPr sz="3600">
                <a:solidFill>
                  <a:srgbClr val="FFFFFF"/>
                </a:solidFill>
                <a:latin typeface="Roboto"/>
                <a:ea typeface="Roboto"/>
                <a:cs typeface="Roboto"/>
                <a:sym typeface="Roboto"/>
              </a:defRPr>
            </a:lvl6pPr>
            <a:lvl7pPr lvl="6">
              <a:spcBef>
                <a:spcPts val="0"/>
              </a:spcBef>
              <a:spcAft>
                <a:spcPts val="0"/>
              </a:spcAft>
              <a:buNone/>
              <a:defRPr sz="3600">
                <a:solidFill>
                  <a:srgbClr val="FFFFFF"/>
                </a:solidFill>
                <a:latin typeface="Roboto"/>
                <a:ea typeface="Roboto"/>
                <a:cs typeface="Roboto"/>
                <a:sym typeface="Roboto"/>
              </a:defRPr>
            </a:lvl7pPr>
            <a:lvl8pPr lvl="7">
              <a:spcBef>
                <a:spcPts val="0"/>
              </a:spcBef>
              <a:spcAft>
                <a:spcPts val="0"/>
              </a:spcAft>
              <a:buNone/>
              <a:defRPr sz="3600">
                <a:solidFill>
                  <a:srgbClr val="FFFFFF"/>
                </a:solidFill>
                <a:latin typeface="Roboto"/>
                <a:ea typeface="Roboto"/>
                <a:cs typeface="Roboto"/>
                <a:sym typeface="Roboto"/>
              </a:defRPr>
            </a:lvl8pPr>
            <a:lvl9pPr lvl="8">
              <a:spcBef>
                <a:spcPts val="0"/>
              </a:spcBef>
              <a:spcAft>
                <a:spcPts val="0"/>
              </a:spcAft>
              <a:buNone/>
              <a:defRPr sz="3600">
                <a:solidFill>
                  <a:srgbClr val="FFFFFF"/>
                </a:solidFill>
                <a:latin typeface="Roboto"/>
                <a:ea typeface="Roboto"/>
                <a:cs typeface="Roboto"/>
                <a:sym typeface="Roboto"/>
              </a:defRPr>
            </a:lvl9pPr>
          </a:lstStyle>
          <a:p/>
        </p:txBody>
      </p:sp>
      <p:sp>
        <p:nvSpPr>
          <p:cNvPr id="64" name="Google Shape;64;p15"/>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 Blue">
  <p:cSld name="CUSTOM_17">
    <p:bg>
      <p:bgPr>
        <a:solidFill>
          <a:srgbClr val="1E88E5"/>
        </a:solidFill>
      </p:bgPr>
    </p:bg>
    <p:spTree>
      <p:nvGrpSpPr>
        <p:cNvPr id="65" name="Shape 65"/>
        <p:cNvGrpSpPr/>
        <p:nvPr/>
      </p:nvGrpSpPr>
      <p:grpSpPr>
        <a:xfrm>
          <a:off x="0" y="0"/>
          <a:ext cx="0" cy="0"/>
          <a:chOff x="0" y="0"/>
          <a:chExt cx="0" cy="0"/>
        </a:xfrm>
      </p:grpSpPr>
      <p:sp>
        <p:nvSpPr>
          <p:cNvPr id="66" name="Google Shape;66;p16"/>
          <p:cNvSpPr txBox="1"/>
          <p:nvPr/>
        </p:nvSpPr>
        <p:spPr>
          <a:xfrm>
            <a:off x="887225" y="1680143"/>
            <a:ext cx="4291200" cy="8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1"/>
              </a:solidFill>
              <a:latin typeface="Roboto"/>
              <a:ea typeface="Roboto"/>
              <a:cs typeface="Roboto"/>
              <a:sym typeface="Roboto"/>
            </a:endParaRPr>
          </a:p>
        </p:txBody>
      </p:sp>
      <p:sp>
        <p:nvSpPr>
          <p:cNvPr id="67" name="Google Shape;67;p16"/>
          <p:cNvSpPr txBox="1"/>
          <p:nvPr>
            <p:ph type="title"/>
          </p:nvPr>
        </p:nvSpPr>
        <p:spPr>
          <a:xfrm>
            <a:off x="555575" y="1742550"/>
            <a:ext cx="7046100" cy="942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p:txBody>
      </p:sp>
      <p:sp>
        <p:nvSpPr>
          <p:cNvPr id="68" name="Google Shape;68;p16"/>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69" name="Google Shape;69;p16"/>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 Light Gray">
  <p:cSld name="CUSTOM_16_1_1">
    <p:bg>
      <p:bgPr>
        <a:solidFill>
          <a:srgbClr val="EEEEEE"/>
        </a:solidFill>
      </p:bgPr>
    </p:bg>
    <p:spTree>
      <p:nvGrpSpPr>
        <p:cNvPr id="70" name="Shape 70"/>
        <p:cNvGrpSpPr/>
        <p:nvPr/>
      </p:nvGrpSpPr>
      <p:grpSpPr>
        <a:xfrm>
          <a:off x="0" y="0"/>
          <a:ext cx="0" cy="0"/>
          <a:chOff x="0" y="0"/>
          <a:chExt cx="0" cy="0"/>
        </a:xfrm>
      </p:grpSpPr>
      <p:sp>
        <p:nvSpPr>
          <p:cNvPr id="71" name="Google Shape;71;p17"/>
          <p:cNvSpPr txBox="1"/>
          <p:nvPr/>
        </p:nvSpPr>
        <p:spPr>
          <a:xfrm>
            <a:off x="609600" y="1659900"/>
            <a:ext cx="8330700" cy="140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4800">
              <a:solidFill>
                <a:srgbClr val="595959"/>
              </a:solidFill>
              <a:latin typeface="Roboto Light"/>
              <a:ea typeface="Roboto Light"/>
              <a:cs typeface="Roboto Light"/>
              <a:sym typeface="Roboto Light"/>
            </a:endParaRPr>
          </a:p>
        </p:txBody>
      </p:sp>
      <p:sp>
        <p:nvSpPr>
          <p:cNvPr id="72" name="Google Shape;72;p17"/>
          <p:cNvSpPr txBox="1"/>
          <p:nvPr>
            <p:ph type="title"/>
          </p:nvPr>
        </p:nvSpPr>
        <p:spPr>
          <a:xfrm>
            <a:off x="552025" y="1738250"/>
            <a:ext cx="7494900" cy="156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p:txBody>
      </p:sp>
      <p:sp>
        <p:nvSpPr>
          <p:cNvPr id="73" name="Google Shape;73;p17"/>
          <p:cNvSpPr txBox="1"/>
          <p:nvPr>
            <p:ph idx="1" type="subTitle"/>
          </p:nvPr>
        </p:nvSpPr>
        <p:spPr>
          <a:xfrm>
            <a:off x="630950" y="2491775"/>
            <a:ext cx="39903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p:txBody>
      </p:sp>
      <p:sp>
        <p:nvSpPr>
          <p:cNvPr id="74" name="Google Shape;74;p17"/>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p:cSld name="CUSTOM_11">
    <p:bg>
      <p:bgPr>
        <a:solidFill>
          <a:srgbClr val="1E88E5"/>
        </a:solidFill>
      </p:bgPr>
    </p:bg>
    <p:spTree>
      <p:nvGrpSpPr>
        <p:cNvPr id="75" name="Shape 75"/>
        <p:cNvGrpSpPr/>
        <p:nvPr/>
      </p:nvGrpSpPr>
      <p:grpSpPr>
        <a:xfrm>
          <a:off x="0" y="0"/>
          <a:ext cx="0" cy="0"/>
          <a:chOff x="0" y="0"/>
          <a:chExt cx="0" cy="0"/>
        </a:xfrm>
      </p:grpSpPr>
      <p:sp>
        <p:nvSpPr>
          <p:cNvPr id="76" name="Google Shape;76;p18"/>
          <p:cNvSpPr/>
          <p:nvPr/>
        </p:nvSpPr>
        <p:spPr>
          <a:xfrm>
            <a:off x="0" y="0"/>
            <a:ext cx="457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txBox="1"/>
          <p:nvPr>
            <p:ph type="title"/>
          </p:nvPr>
        </p:nvSpPr>
        <p:spPr>
          <a:xfrm>
            <a:off x="176350" y="248700"/>
            <a:ext cx="4182600" cy="6783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Roboto"/>
                <a:ea typeface="Roboto"/>
                <a:cs typeface="Roboto"/>
                <a:sym typeface="Robo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8" name="Google Shape;78;p18"/>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p:cSld name="CUSTOM_12">
    <p:bg>
      <p:bgPr>
        <a:solidFill>
          <a:srgbClr val="1E88E5"/>
        </a:solidFill>
      </p:bgPr>
    </p:bg>
    <p:spTree>
      <p:nvGrpSpPr>
        <p:cNvPr id="79" name="Shape 79"/>
        <p:cNvGrpSpPr/>
        <p:nvPr/>
      </p:nvGrpSpPr>
      <p:grpSpPr>
        <a:xfrm>
          <a:off x="0" y="0"/>
          <a:ext cx="0" cy="0"/>
          <a:chOff x="0" y="0"/>
          <a:chExt cx="0" cy="0"/>
        </a:xfrm>
      </p:grpSpPr>
      <p:sp>
        <p:nvSpPr>
          <p:cNvPr id="80" name="Google Shape;80;p19"/>
          <p:cNvSpPr/>
          <p:nvPr/>
        </p:nvSpPr>
        <p:spPr>
          <a:xfrm>
            <a:off x="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p:nvPr/>
        </p:nvSpPr>
        <p:spPr>
          <a:xfrm>
            <a:off x="6102000" y="0"/>
            <a:ext cx="3042000" cy="5143500"/>
          </a:xfrm>
          <a:prstGeom prst="rect">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
        <p:nvSpPr>
          <p:cNvPr id="83" name="Google Shape;83;p19"/>
          <p:cNvSpPr txBox="1"/>
          <p:nvPr>
            <p:ph type="title"/>
          </p:nvPr>
        </p:nvSpPr>
        <p:spPr>
          <a:xfrm>
            <a:off x="176350" y="248700"/>
            <a:ext cx="2702700" cy="9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txBox="1"/>
          <p:nvPr>
            <p:ph idx="1" type="subTitle"/>
          </p:nvPr>
        </p:nvSpPr>
        <p:spPr>
          <a:xfrm>
            <a:off x="244150" y="1300600"/>
            <a:ext cx="2315100" cy="26433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1200"/>
              </a:spcBef>
              <a:spcAft>
                <a:spcPts val="0"/>
              </a:spcAft>
              <a:buNone/>
              <a:defRPr>
                <a:solidFill>
                  <a:srgbClr val="FFFFFF"/>
                </a:solidFill>
              </a:defRPr>
            </a:lvl2pPr>
            <a:lvl3pPr lvl="2">
              <a:spcBef>
                <a:spcPts val="1200"/>
              </a:spcBef>
              <a:spcAft>
                <a:spcPts val="0"/>
              </a:spcAft>
              <a:buNone/>
              <a:defRPr>
                <a:solidFill>
                  <a:srgbClr val="FFFFFF"/>
                </a:solidFill>
              </a:defRPr>
            </a:lvl3pPr>
            <a:lvl4pPr lvl="3">
              <a:spcBef>
                <a:spcPts val="1200"/>
              </a:spcBef>
              <a:spcAft>
                <a:spcPts val="0"/>
              </a:spcAft>
              <a:buNone/>
              <a:defRPr>
                <a:solidFill>
                  <a:srgbClr val="FFFFFF"/>
                </a:solidFill>
              </a:defRPr>
            </a:lvl4pPr>
            <a:lvl5pPr lvl="4">
              <a:spcBef>
                <a:spcPts val="1200"/>
              </a:spcBef>
              <a:spcAft>
                <a:spcPts val="0"/>
              </a:spcAft>
              <a:buNone/>
              <a:defRPr>
                <a:solidFill>
                  <a:srgbClr val="FFFFFF"/>
                </a:solidFill>
              </a:defRPr>
            </a:lvl5pPr>
            <a:lvl6pPr lvl="5">
              <a:spcBef>
                <a:spcPts val="1200"/>
              </a:spcBef>
              <a:spcAft>
                <a:spcPts val="0"/>
              </a:spcAft>
              <a:buNone/>
              <a:defRPr>
                <a:solidFill>
                  <a:srgbClr val="FFFFFF"/>
                </a:solidFill>
              </a:defRPr>
            </a:lvl6pPr>
            <a:lvl7pPr lvl="6">
              <a:spcBef>
                <a:spcPts val="1200"/>
              </a:spcBef>
              <a:spcAft>
                <a:spcPts val="0"/>
              </a:spcAft>
              <a:buNone/>
              <a:defRPr>
                <a:solidFill>
                  <a:srgbClr val="FFFFFF"/>
                </a:solidFill>
              </a:defRPr>
            </a:lvl7pPr>
            <a:lvl8pPr lvl="7">
              <a:spcBef>
                <a:spcPts val="1200"/>
              </a:spcBef>
              <a:spcAft>
                <a:spcPts val="0"/>
              </a:spcAft>
              <a:buNone/>
              <a:defRPr>
                <a:solidFill>
                  <a:srgbClr val="FFFFFF"/>
                </a:solidFill>
              </a:defRPr>
            </a:lvl8pPr>
            <a:lvl9pPr lvl="8">
              <a:spcBef>
                <a:spcPts val="1200"/>
              </a:spcBef>
              <a:spcAft>
                <a:spcPts val="1200"/>
              </a:spcAft>
              <a:buNone/>
              <a:defRPr>
                <a:solidFill>
                  <a:srgbClr val="FFFFFF"/>
                </a:solidFill>
              </a:defRPr>
            </a:lvl9pPr>
          </a:lstStyle>
          <a:p/>
        </p:txBody>
      </p:sp>
      <p:sp>
        <p:nvSpPr>
          <p:cNvPr id="85" name="Google Shape;85;p19"/>
          <p:cNvSpPr txBox="1"/>
          <p:nvPr>
            <p:ph idx="2" type="subTitle"/>
          </p:nvPr>
        </p:nvSpPr>
        <p:spPr>
          <a:xfrm>
            <a:off x="3332975" y="316550"/>
            <a:ext cx="2315100" cy="456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86" name="Google Shape;86;p19"/>
          <p:cNvSpPr txBox="1"/>
          <p:nvPr>
            <p:ph idx="3" type="subTitle"/>
          </p:nvPr>
        </p:nvSpPr>
        <p:spPr>
          <a:xfrm>
            <a:off x="6465450" y="342250"/>
            <a:ext cx="2315100" cy="456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White">
  <p:cSld name="BIG_NUMBER_1_1_1_1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nvSpPr>
        <p:spPr>
          <a:xfrm>
            <a:off x="1590150" y="1755443"/>
            <a:ext cx="59637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89" name="Google Shape;89;p20"/>
          <p:cNvCxnSpPr/>
          <p:nvPr/>
        </p:nvCxnSpPr>
        <p:spPr>
          <a:xfrm rot="10800000">
            <a:off x="2178600" y="1109800"/>
            <a:ext cx="2062800" cy="0"/>
          </a:xfrm>
          <a:prstGeom prst="straightConnector1">
            <a:avLst/>
          </a:prstGeom>
          <a:noFill/>
          <a:ln cap="flat" cmpd="sng" w="9525">
            <a:solidFill>
              <a:srgbClr val="1E88E5"/>
            </a:solidFill>
            <a:prstDash val="dot"/>
            <a:round/>
            <a:headEnd len="med" w="med" type="none"/>
            <a:tailEnd len="med" w="med" type="none"/>
          </a:ln>
        </p:spPr>
      </p:cxnSp>
      <p:cxnSp>
        <p:nvCxnSpPr>
          <p:cNvPr id="90" name="Google Shape;90;p20"/>
          <p:cNvCxnSpPr/>
          <p:nvPr/>
        </p:nvCxnSpPr>
        <p:spPr>
          <a:xfrm rot="10800000">
            <a:off x="4902600" y="1116500"/>
            <a:ext cx="2062800" cy="0"/>
          </a:xfrm>
          <a:prstGeom prst="straightConnector1">
            <a:avLst/>
          </a:prstGeom>
          <a:noFill/>
          <a:ln cap="flat" cmpd="sng" w="9525">
            <a:solidFill>
              <a:srgbClr val="1E88E5"/>
            </a:solidFill>
            <a:prstDash val="dot"/>
            <a:round/>
            <a:headEnd len="med" w="med" type="none"/>
            <a:tailEnd len="med" w="med" type="none"/>
          </a:ln>
        </p:spPr>
      </p:cxnSp>
      <p:cxnSp>
        <p:nvCxnSpPr>
          <p:cNvPr id="91" name="Google Shape;91;p20"/>
          <p:cNvCxnSpPr/>
          <p:nvPr/>
        </p:nvCxnSpPr>
        <p:spPr>
          <a:xfrm rot="10800000">
            <a:off x="2178525" y="3047475"/>
            <a:ext cx="4806600" cy="0"/>
          </a:xfrm>
          <a:prstGeom prst="straightConnector1">
            <a:avLst/>
          </a:prstGeom>
          <a:noFill/>
          <a:ln cap="flat" cmpd="sng" w="9525">
            <a:solidFill>
              <a:srgbClr val="1E88E5"/>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_1_1">
    <p:bg>
      <p:bgPr>
        <a:solidFill>
          <a:srgbClr val="FFFFFF"/>
        </a:solidFill>
      </p:bgPr>
    </p:bg>
    <p:spTree>
      <p:nvGrpSpPr>
        <p:cNvPr id="15" name="Shape 15"/>
        <p:cNvGrpSpPr/>
        <p:nvPr/>
      </p:nvGrpSpPr>
      <p:grpSpPr>
        <a:xfrm>
          <a:off x="0" y="0"/>
          <a:ext cx="0" cy="0"/>
          <a:chOff x="0" y="0"/>
          <a:chExt cx="0" cy="0"/>
        </a:xfrm>
      </p:grpSpPr>
      <p:sp>
        <p:nvSpPr>
          <p:cNvPr id="16" name="Google Shape;16;p3"/>
          <p:cNvSpPr txBox="1"/>
          <p:nvPr>
            <p:ph idx="1" type="subTitle"/>
          </p:nvPr>
        </p:nvSpPr>
        <p:spPr>
          <a:xfrm>
            <a:off x="3431225" y="2350500"/>
            <a:ext cx="5853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p:txBody>
      </p:sp>
      <p:sp>
        <p:nvSpPr>
          <p:cNvPr id="17" name="Google Shape;17;p3"/>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FFFFFF"/>
                </a:solidFill>
                <a:latin typeface="Roboto Mono Regular"/>
                <a:ea typeface="Roboto Mono Regular"/>
                <a:cs typeface="Roboto Mono Regular"/>
                <a:sym typeface="Roboto Mono Regular"/>
              </a:rPr>
              <a:t>Confidential + Proprietary</a:t>
            </a:r>
            <a:endParaRPr sz="600">
              <a:solidFill>
                <a:srgbClr val="FFFFFF"/>
              </a:solidFill>
              <a:latin typeface="Roboto Mono Regular"/>
              <a:ea typeface="Roboto Mono Regular"/>
              <a:cs typeface="Roboto Mono Regular"/>
              <a:sym typeface="Roboto Mono Regular"/>
            </a:endParaRPr>
          </a:p>
        </p:txBody>
      </p:sp>
      <p:pic>
        <p:nvPicPr>
          <p:cNvPr id="18" name="Google Shape;18;p3"/>
          <p:cNvPicPr preferRelativeResize="0"/>
          <p:nvPr/>
        </p:nvPicPr>
        <p:blipFill>
          <a:blip r:embed="rId2">
            <a:alphaModFix/>
          </a:blip>
          <a:stretch>
            <a:fillRect/>
          </a:stretch>
        </p:blipFill>
        <p:spPr>
          <a:xfrm>
            <a:off x="731075" y="978006"/>
            <a:ext cx="2655700" cy="2655700"/>
          </a:xfrm>
          <a:prstGeom prst="rect">
            <a:avLst/>
          </a:prstGeom>
          <a:noFill/>
          <a:ln>
            <a:noFill/>
          </a:ln>
        </p:spPr>
      </p:pic>
      <p:sp>
        <p:nvSpPr>
          <p:cNvPr id="19" name="Google Shape;19;p3"/>
          <p:cNvSpPr txBox="1"/>
          <p:nvPr>
            <p:ph type="title"/>
          </p:nvPr>
        </p:nvSpPr>
        <p:spPr>
          <a:xfrm>
            <a:off x="3379325" y="365100"/>
            <a:ext cx="5957400" cy="1985400"/>
          </a:xfrm>
          <a:prstGeom prst="rect">
            <a:avLst/>
          </a:prstGeom>
        </p:spPr>
        <p:txBody>
          <a:bodyPr anchorCtr="0" anchor="b" bIns="91425" lIns="91425" spcFirstLastPara="1" rIns="91425" wrap="square" tIns="91425">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20" name="Google Shape;20;p3"/>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2" name="Shape 92"/>
        <p:cNvGrpSpPr/>
        <p:nvPr/>
      </p:nvGrpSpPr>
      <p:grpSpPr>
        <a:xfrm>
          <a:off x="0" y="0"/>
          <a:ext cx="0" cy="0"/>
          <a:chOff x="0" y="0"/>
          <a:chExt cx="0" cy="0"/>
        </a:xfrm>
      </p:grpSpPr>
      <p:sp>
        <p:nvSpPr>
          <p:cNvPr id="93" name="Google Shape;93;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4" name="Google Shape;94;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96" name="Shape 96"/>
        <p:cNvGrpSpPr/>
        <p:nvPr/>
      </p:nvGrpSpPr>
      <p:grpSpPr>
        <a:xfrm>
          <a:off x="0" y="0"/>
          <a:ext cx="0" cy="0"/>
          <a:chOff x="0" y="0"/>
          <a:chExt cx="0" cy="0"/>
        </a:xfrm>
      </p:grpSpPr>
      <p:sp>
        <p:nvSpPr>
          <p:cNvPr id="97" name="Google Shape;9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8" name="Google Shape;9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99" name="Shape 99"/>
        <p:cNvGrpSpPr/>
        <p:nvPr/>
      </p:nvGrpSpPr>
      <p:grpSpPr>
        <a:xfrm>
          <a:off x="0" y="0"/>
          <a:ext cx="0" cy="0"/>
          <a:chOff x="0" y="0"/>
          <a:chExt cx="0" cy="0"/>
        </a:xfrm>
      </p:grpSpPr>
      <p:sp>
        <p:nvSpPr>
          <p:cNvPr id="100" name="Google Shape;100;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1" name="Google Shape;101;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2" name="Shape 102"/>
        <p:cNvGrpSpPr/>
        <p:nvPr/>
      </p:nvGrpSpPr>
      <p:grpSpPr>
        <a:xfrm>
          <a:off x="0" y="0"/>
          <a:ext cx="0" cy="0"/>
          <a:chOff x="0" y="0"/>
          <a:chExt cx="0" cy="0"/>
        </a:xfrm>
      </p:grpSpPr>
      <p:sp>
        <p:nvSpPr>
          <p:cNvPr id="103" name="Google Shape;103;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4" name="Google Shape;104;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09" name="Shape 109"/>
        <p:cNvGrpSpPr/>
        <p:nvPr/>
      </p:nvGrpSpPr>
      <p:grpSpPr>
        <a:xfrm>
          <a:off x="0" y="0"/>
          <a:ext cx="0" cy="0"/>
          <a:chOff x="0" y="0"/>
          <a:chExt cx="0" cy="0"/>
        </a:xfrm>
      </p:grpSpPr>
      <p:sp>
        <p:nvSpPr>
          <p:cNvPr id="110" name="Google Shape;110;p2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113" name="Shape 113"/>
        <p:cNvGrpSpPr/>
        <p:nvPr/>
      </p:nvGrpSpPr>
      <p:grpSpPr>
        <a:xfrm>
          <a:off x="0" y="0"/>
          <a:ext cx="0" cy="0"/>
          <a:chOff x="0" y="0"/>
          <a:chExt cx="0" cy="0"/>
        </a:xfrm>
      </p:grpSpPr>
      <p:sp>
        <p:nvSpPr>
          <p:cNvPr id="114" name="Google Shape;114;p2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5" name="Google Shape;115;p2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6" name="Google Shape;116;p2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C presentation templates">
  <p:cSld name="TITLE_3">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9" name="Google Shape;119;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29"/>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21" name="Shape 121"/>
        <p:cNvGrpSpPr/>
        <p:nvPr/>
      </p:nvGrpSpPr>
      <p:grpSpPr>
        <a:xfrm>
          <a:off x="0" y="0"/>
          <a:ext cx="0" cy="0"/>
          <a:chOff x="0" y="0"/>
          <a:chExt cx="0" cy="0"/>
        </a:xfrm>
      </p:grpSpPr>
      <p:sp>
        <p:nvSpPr>
          <p:cNvPr id="122" name="Google Shape;122;p30"/>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spcBef>
                <a:spcPts val="0"/>
              </a:spcBef>
              <a:spcAft>
                <a:spcPts val="0"/>
              </a:spcAft>
              <a:buClr>
                <a:srgbClr val="231F20"/>
              </a:buClr>
              <a:buSzPts val="3900"/>
              <a:buFont typeface="Verdana"/>
              <a:buNone/>
              <a:defRPr sz="5200"/>
            </a:lvl1pPr>
            <a:lvl2pPr lvl="1" rtl="0" algn="ctr">
              <a:spcBef>
                <a:spcPts val="0"/>
              </a:spcBef>
              <a:spcAft>
                <a:spcPts val="0"/>
              </a:spcAft>
              <a:buSzPts val="3900"/>
              <a:buNone/>
              <a:defRPr sz="5200"/>
            </a:lvl2pPr>
            <a:lvl3pPr lvl="2" rtl="0" algn="ctr">
              <a:spcBef>
                <a:spcPts val="0"/>
              </a:spcBef>
              <a:spcAft>
                <a:spcPts val="0"/>
              </a:spcAft>
              <a:buSzPts val="3900"/>
              <a:buNone/>
              <a:defRPr sz="5200"/>
            </a:lvl3pPr>
            <a:lvl4pPr lvl="3" rtl="0" algn="ctr">
              <a:spcBef>
                <a:spcPts val="0"/>
              </a:spcBef>
              <a:spcAft>
                <a:spcPts val="0"/>
              </a:spcAft>
              <a:buSzPts val="3900"/>
              <a:buNone/>
              <a:defRPr sz="5200"/>
            </a:lvl4pPr>
            <a:lvl5pPr lvl="4" rtl="0" algn="ctr">
              <a:spcBef>
                <a:spcPts val="0"/>
              </a:spcBef>
              <a:spcAft>
                <a:spcPts val="0"/>
              </a:spcAft>
              <a:buSzPts val="3900"/>
              <a:buNone/>
              <a:defRPr sz="5200"/>
            </a:lvl5pPr>
            <a:lvl6pPr lvl="5" rtl="0" algn="ctr">
              <a:spcBef>
                <a:spcPts val="0"/>
              </a:spcBef>
              <a:spcAft>
                <a:spcPts val="0"/>
              </a:spcAft>
              <a:buSzPts val="3900"/>
              <a:buNone/>
              <a:defRPr sz="5200"/>
            </a:lvl6pPr>
            <a:lvl7pPr lvl="6" rtl="0" algn="ctr">
              <a:spcBef>
                <a:spcPts val="0"/>
              </a:spcBef>
              <a:spcAft>
                <a:spcPts val="0"/>
              </a:spcAft>
              <a:buSzPts val="3900"/>
              <a:buNone/>
              <a:defRPr sz="5200"/>
            </a:lvl7pPr>
            <a:lvl8pPr lvl="7" rtl="0" algn="ctr">
              <a:spcBef>
                <a:spcPts val="0"/>
              </a:spcBef>
              <a:spcAft>
                <a:spcPts val="0"/>
              </a:spcAft>
              <a:buSzPts val="3900"/>
              <a:buNone/>
              <a:defRPr sz="5200"/>
            </a:lvl8pPr>
            <a:lvl9pPr lvl="8" rtl="0" algn="ctr">
              <a:spcBef>
                <a:spcPts val="0"/>
              </a:spcBef>
              <a:spcAft>
                <a:spcPts val="0"/>
              </a:spcAft>
              <a:buSzPts val="3900"/>
              <a:buNone/>
              <a:defRPr sz="5200"/>
            </a:lvl9pPr>
          </a:lstStyle>
          <a:p/>
        </p:txBody>
      </p:sp>
      <p:sp>
        <p:nvSpPr>
          <p:cNvPr id="123" name="Google Shape;123;p30"/>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Font typeface="Calibri"/>
              <a:buNone/>
              <a:defRPr sz="2800"/>
            </a:lvl1pPr>
            <a:lvl2pPr lvl="1" rtl="0" algn="ctr">
              <a:lnSpc>
                <a:spcPct val="100000"/>
              </a:lnSpc>
              <a:spcBef>
                <a:spcPts val="0"/>
              </a:spcBef>
              <a:spcAft>
                <a:spcPts val="0"/>
              </a:spcAft>
              <a:buSzPts val="2100"/>
              <a:buFont typeface="Calibri"/>
              <a:buNone/>
              <a:defRPr sz="2800"/>
            </a:lvl2pPr>
            <a:lvl3pPr lvl="2" rtl="0" algn="ctr">
              <a:lnSpc>
                <a:spcPct val="100000"/>
              </a:lnSpc>
              <a:spcBef>
                <a:spcPts val="0"/>
              </a:spcBef>
              <a:spcAft>
                <a:spcPts val="0"/>
              </a:spcAft>
              <a:buSzPts val="2100"/>
              <a:buFont typeface="Calibri"/>
              <a:buNone/>
              <a:defRPr sz="2800"/>
            </a:lvl3pPr>
            <a:lvl4pPr lvl="3" rtl="0" algn="ctr">
              <a:lnSpc>
                <a:spcPct val="100000"/>
              </a:lnSpc>
              <a:spcBef>
                <a:spcPts val="0"/>
              </a:spcBef>
              <a:spcAft>
                <a:spcPts val="0"/>
              </a:spcAft>
              <a:buSzPts val="2100"/>
              <a:buFont typeface="Calibri"/>
              <a:buNone/>
              <a:defRPr sz="2800"/>
            </a:lvl4pPr>
            <a:lvl5pPr lvl="4" rtl="0" algn="ctr">
              <a:lnSpc>
                <a:spcPct val="100000"/>
              </a:lnSpc>
              <a:spcBef>
                <a:spcPts val="0"/>
              </a:spcBef>
              <a:spcAft>
                <a:spcPts val="0"/>
              </a:spcAft>
              <a:buSzPts val="2100"/>
              <a:buFont typeface="Calibri"/>
              <a:buNone/>
              <a:defRPr sz="2800"/>
            </a:lvl5pPr>
            <a:lvl6pPr lvl="5" rtl="0" algn="ctr">
              <a:lnSpc>
                <a:spcPct val="100000"/>
              </a:lnSpc>
              <a:spcBef>
                <a:spcPts val="0"/>
              </a:spcBef>
              <a:spcAft>
                <a:spcPts val="0"/>
              </a:spcAft>
              <a:buSzPts val="2100"/>
              <a:buFont typeface="Calibri"/>
              <a:buNone/>
              <a:defRPr sz="2800"/>
            </a:lvl6pPr>
            <a:lvl7pPr lvl="6" rtl="0" algn="ctr">
              <a:lnSpc>
                <a:spcPct val="100000"/>
              </a:lnSpc>
              <a:spcBef>
                <a:spcPts val="0"/>
              </a:spcBef>
              <a:spcAft>
                <a:spcPts val="0"/>
              </a:spcAft>
              <a:buSzPts val="2100"/>
              <a:buFont typeface="Calibri"/>
              <a:buNone/>
              <a:defRPr sz="2800"/>
            </a:lvl7pPr>
            <a:lvl8pPr lvl="7" rtl="0" algn="ctr">
              <a:lnSpc>
                <a:spcPct val="100000"/>
              </a:lnSpc>
              <a:spcBef>
                <a:spcPts val="0"/>
              </a:spcBef>
              <a:spcAft>
                <a:spcPts val="0"/>
              </a:spcAft>
              <a:buSzPts val="2100"/>
              <a:buFont typeface="Calibri"/>
              <a:buNone/>
              <a:defRPr sz="2800"/>
            </a:lvl8pPr>
            <a:lvl9pPr lvl="8" rtl="0" algn="ctr">
              <a:lnSpc>
                <a:spcPct val="100000"/>
              </a:lnSpc>
              <a:spcBef>
                <a:spcPts val="0"/>
              </a:spcBef>
              <a:spcAft>
                <a:spcPts val="0"/>
              </a:spcAft>
              <a:buSzPts val="2100"/>
              <a:buFont typeface="Calibri"/>
              <a:buNone/>
              <a:defRPr sz="2800"/>
            </a:lvl9pPr>
          </a:lstStyle>
          <a:p/>
        </p:txBody>
      </p:sp>
      <p:sp>
        <p:nvSpPr>
          <p:cNvPr id="124" name="Google Shape;124;p3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1pPr>
            <a:lvl2pPr indent="0" lvl="1"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2pPr>
            <a:lvl3pPr indent="0" lvl="2"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3pPr>
            <a:lvl4pPr indent="0" lvl="3"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4pPr>
            <a:lvl5pPr indent="0" lvl="4"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5pPr>
            <a:lvl6pPr indent="0" lvl="5"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6pPr>
            <a:lvl7pPr indent="0" lvl="6"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7pPr>
            <a:lvl8pPr indent="0" lvl="7"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8pPr>
            <a:lvl9pPr indent="0" lvl="8" marL="0" rtl="0" algn="r">
              <a:lnSpc>
                <a:spcPct val="100000"/>
              </a:lnSpc>
              <a:spcBef>
                <a:spcPts val="0"/>
              </a:spcBef>
              <a:spcAft>
                <a:spcPts val="0"/>
              </a:spcAft>
              <a:buSzPts val="1100"/>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20">
    <p:spTree>
      <p:nvGrpSpPr>
        <p:cNvPr id="21" name="Shape 21"/>
        <p:cNvGrpSpPr/>
        <p:nvPr/>
      </p:nvGrpSpPr>
      <p:grpSpPr>
        <a:xfrm>
          <a:off x="0" y="0"/>
          <a:ext cx="0" cy="0"/>
          <a:chOff x="0" y="0"/>
          <a:chExt cx="0" cy="0"/>
        </a:xfrm>
      </p:grpSpPr>
      <p:sp>
        <p:nvSpPr>
          <p:cNvPr id="22" name="Google Shape;22;p4"/>
          <p:cNvSpPr txBox="1"/>
          <p:nvPr>
            <p:ph type="title"/>
          </p:nvPr>
        </p:nvSpPr>
        <p:spPr>
          <a:xfrm>
            <a:off x="353575" y="2939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3" name="Google Shape;23;p4"/>
          <p:cNvSpPr txBox="1"/>
          <p:nvPr>
            <p:ph idx="1" type="body"/>
          </p:nvPr>
        </p:nvSpPr>
        <p:spPr>
          <a:xfrm>
            <a:off x="353575" y="1060700"/>
            <a:ext cx="8443500" cy="3678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200"/>
              </a:spcBef>
              <a:spcAft>
                <a:spcPts val="0"/>
              </a:spcAft>
              <a:buSzPts val="1400"/>
              <a:buChar char="○"/>
              <a:defRPr/>
            </a:lvl2pPr>
            <a:lvl3pPr indent="-317500" lvl="2" marL="1371600">
              <a:spcBef>
                <a:spcPts val="1200"/>
              </a:spcBef>
              <a:spcAft>
                <a:spcPts val="0"/>
              </a:spcAft>
              <a:buSzPts val="1400"/>
              <a:buChar char="■"/>
              <a:defRPr/>
            </a:lvl3pPr>
            <a:lvl4pPr indent="-317500" lvl="3" marL="1828800">
              <a:spcBef>
                <a:spcPts val="1200"/>
              </a:spcBef>
              <a:spcAft>
                <a:spcPts val="0"/>
              </a:spcAft>
              <a:buSzPts val="1400"/>
              <a:buChar char="●"/>
              <a:defRPr/>
            </a:lvl4pPr>
            <a:lvl5pPr indent="-317500" lvl="4" marL="2286000">
              <a:spcBef>
                <a:spcPts val="1200"/>
              </a:spcBef>
              <a:spcAft>
                <a:spcPts val="0"/>
              </a:spcAft>
              <a:buSzPts val="1400"/>
              <a:buChar char="○"/>
              <a:defRPr/>
            </a:lvl5pPr>
            <a:lvl6pPr indent="-317500" lvl="5" marL="2743200">
              <a:spcBef>
                <a:spcPts val="1200"/>
              </a:spcBef>
              <a:spcAft>
                <a:spcPts val="0"/>
              </a:spcAft>
              <a:buSzPts val="1400"/>
              <a:buChar char="■"/>
              <a:defRPr/>
            </a:lvl6pPr>
            <a:lvl7pPr indent="-317500" lvl="6" marL="3200400">
              <a:spcBef>
                <a:spcPts val="1200"/>
              </a:spcBef>
              <a:spcAft>
                <a:spcPts val="0"/>
              </a:spcAft>
              <a:buSzPts val="1400"/>
              <a:buChar char="●"/>
              <a:defRPr/>
            </a:lvl7pPr>
            <a:lvl8pPr indent="-317500" lvl="7" marL="3657600">
              <a:spcBef>
                <a:spcPts val="1200"/>
              </a:spcBef>
              <a:spcAft>
                <a:spcPts val="0"/>
              </a:spcAft>
              <a:buSzPts val="1400"/>
              <a:buChar char="○"/>
              <a:defRPr/>
            </a:lvl8pPr>
            <a:lvl9pPr indent="-317500" lvl="8" marL="4114800">
              <a:spcBef>
                <a:spcPts val="1200"/>
              </a:spcBef>
              <a:spcAft>
                <a:spcPts val="1200"/>
              </a:spcAft>
              <a:buSzPts val="1400"/>
              <a:buChar char="■"/>
              <a:defRPr/>
            </a:lvl9pPr>
          </a:lstStyle>
          <a:p/>
        </p:txBody>
      </p:sp>
      <p:sp>
        <p:nvSpPr>
          <p:cNvPr id="24" name="Google Shape;24;p4"/>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Blue/White">
  <p:cSld name="CUSTOM_15">
    <p:spTree>
      <p:nvGrpSpPr>
        <p:cNvPr id="25" name="Shape 25"/>
        <p:cNvGrpSpPr/>
        <p:nvPr/>
      </p:nvGrpSpPr>
      <p:grpSpPr>
        <a:xfrm>
          <a:off x="0" y="0"/>
          <a:ext cx="0" cy="0"/>
          <a:chOff x="0" y="0"/>
          <a:chExt cx="0" cy="0"/>
        </a:xfrm>
      </p:grpSpPr>
      <p:sp>
        <p:nvSpPr>
          <p:cNvPr id="26" name="Google Shape;26;p5"/>
          <p:cNvSpPr/>
          <p:nvPr/>
        </p:nvSpPr>
        <p:spPr>
          <a:xfrm>
            <a:off x="0" y="-22400"/>
            <a:ext cx="9144000" cy="961500"/>
          </a:xfrm>
          <a:prstGeom prst="rect">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37600" y="189050"/>
            <a:ext cx="7182300" cy="6444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solidFill>
                  <a:srgbClr val="FFFFFF"/>
                </a:solidFill>
                <a:latin typeface="Roboto Light"/>
                <a:ea typeface="Roboto Light"/>
                <a:cs typeface="Roboto Light"/>
                <a:sym typeface="Roboto Light"/>
              </a:defRPr>
            </a:lvl1pPr>
            <a:lvl2pPr lvl="1">
              <a:spcBef>
                <a:spcPts val="0"/>
              </a:spcBef>
              <a:spcAft>
                <a:spcPts val="0"/>
              </a:spcAft>
              <a:buNone/>
              <a:defRPr>
                <a:latin typeface="Roboto Light"/>
                <a:ea typeface="Roboto Light"/>
                <a:cs typeface="Roboto Light"/>
                <a:sym typeface="Roboto Light"/>
              </a:defRPr>
            </a:lvl2pPr>
            <a:lvl3pPr lvl="2">
              <a:spcBef>
                <a:spcPts val="0"/>
              </a:spcBef>
              <a:spcAft>
                <a:spcPts val="0"/>
              </a:spcAft>
              <a:buNone/>
              <a:defRPr>
                <a:latin typeface="Roboto Light"/>
                <a:ea typeface="Roboto Light"/>
                <a:cs typeface="Roboto Light"/>
                <a:sym typeface="Roboto Light"/>
              </a:defRPr>
            </a:lvl3pPr>
            <a:lvl4pPr lvl="3">
              <a:spcBef>
                <a:spcPts val="0"/>
              </a:spcBef>
              <a:spcAft>
                <a:spcPts val="0"/>
              </a:spcAft>
              <a:buNone/>
              <a:defRPr>
                <a:latin typeface="Roboto Light"/>
                <a:ea typeface="Roboto Light"/>
                <a:cs typeface="Roboto Light"/>
                <a:sym typeface="Roboto Light"/>
              </a:defRPr>
            </a:lvl4pPr>
            <a:lvl5pPr lvl="4">
              <a:spcBef>
                <a:spcPts val="0"/>
              </a:spcBef>
              <a:spcAft>
                <a:spcPts val="0"/>
              </a:spcAft>
              <a:buNone/>
              <a:defRPr>
                <a:latin typeface="Roboto Light"/>
                <a:ea typeface="Roboto Light"/>
                <a:cs typeface="Roboto Light"/>
                <a:sym typeface="Roboto Light"/>
              </a:defRPr>
            </a:lvl5pPr>
            <a:lvl6pPr lvl="5">
              <a:spcBef>
                <a:spcPts val="0"/>
              </a:spcBef>
              <a:spcAft>
                <a:spcPts val="0"/>
              </a:spcAft>
              <a:buNone/>
              <a:defRPr>
                <a:latin typeface="Roboto Light"/>
                <a:ea typeface="Roboto Light"/>
                <a:cs typeface="Roboto Light"/>
                <a:sym typeface="Roboto Light"/>
              </a:defRPr>
            </a:lvl6pPr>
            <a:lvl7pPr lvl="6">
              <a:spcBef>
                <a:spcPts val="0"/>
              </a:spcBef>
              <a:spcAft>
                <a:spcPts val="0"/>
              </a:spcAft>
              <a:buNone/>
              <a:defRPr>
                <a:latin typeface="Roboto Light"/>
                <a:ea typeface="Roboto Light"/>
                <a:cs typeface="Roboto Light"/>
                <a:sym typeface="Roboto Light"/>
              </a:defRPr>
            </a:lvl7pPr>
            <a:lvl8pPr lvl="7">
              <a:spcBef>
                <a:spcPts val="0"/>
              </a:spcBef>
              <a:spcAft>
                <a:spcPts val="0"/>
              </a:spcAft>
              <a:buNone/>
              <a:defRPr>
                <a:latin typeface="Roboto Light"/>
                <a:ea typeface="Roboto Light"/>
                <a:cs typeface="Roboto Light"/>
                <a:sym typeface="Roboto Light"/>
              </a:defRPr>
            </a:lvl8pPr>
            <a:lvl9pPr lvl="8">
              <a:spcBef>
                <a:spcPts val="0"/>
              </a:spcBef>
              <a:spcAft>
                <a:spcPts val="0"/>
              </a:spcAft>
              <a:buNone/>
              <a:defRPr>
                <a:latin typeface="Roboto Light"/>
                <a:ea typeface="Roboto Light"/>
                <a:cs typeface="Roboto Light"/>
                <a:sym typeface="Roboto Light"/>
              </a:defRPr>
            </a:lvl9pPr>
          </a:lstStyle>
          <a:p/>
        </p:txBody>
      </p:sp>
      <p:sp>
        <p:nvSpPr>
          <p:cNvPr id="28" name="Google Shape;28;p5"/>
          <p:cNvSpPr txBox="1"/>
          <p:nvPr>
            <p:ph idx="1" type="body"/>
          </p:nvPr>
        </p:nvSpPr>
        <p:spPr>
          <a:xfrm>
            <a:off x="437600" y="1079350"/>
            <a:ext cx="8263500" cy="370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indent="-317500" lvl="1" marL="9144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indent="-317500" lvl="2" marL="13716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indent="-317500" lvl="3" marL="18288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indent="-317500" lvl="4" marL="22860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indent="-317500" lvl="5" marL="27432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indent="-317500" lvl="6" marL="32004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indent="-317500" lvl="7" marL="36576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indent="-317500" lvl="8" marL="41148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White/Blue">
  <p:cSld name="TITLE_1_2">
    <p:bg>
      <p:bgPr>
        <a:solidFill>
          <a:srgbClr val="1E88E5"/>
        </a:solidFill>
      </p:bgPr>
    </p:bg>
    <p:spTree>
      <p:nvGrpSpPr>
        <p:cNvPr id="29" name="Shape 29"/>
        <p:cNvGrpSpPr/>
        <p:nvPr/>
      </p:nvGrpSpPr>
      <p:grpSpPr>
        <a:xfrm>
          <a:off x="0" y="0"/>
          <a:ext cx="0" cy="0"/>
          <a:chOff x="0" y="0"/>
          <a:chExt cx="0" cy="0"/>
        </a:xfrm>
      </p:grpSpPr>
      <p:sp>
        <p:nvSpPr>
          <p:cNvPr id="30" name="Google Shape;30;p6"/>
          <p:cNvSpPr/>
          <p:nvPr/>
        </p:nvSpPr>
        <p:spPr>
          <a:xfrm>
            <a:off x="-30575" y="-20400"/>
            <a:ext cx="9174600" cy="9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15825" y="949575"/>
            <a:ext cx="9174600" cy="4194000"/>
          </a:xfrm>
          <a:prstGeom prst="rect">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437600" y="178375"/>
            <a:ext cx="7585200" cy="71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p:txBody>
      </p:sp>
      <p:sp>
        <p:nvSpPr>
          <p:cNvPr id="33" name="Google Shape;33;p6"/>
          <p:cNvSpPr txBox="1"/>
          <p:nvPr>
            <p:ph idx="1" type="body"/>
          </p:nvPr>
        </p:nvSpPr>
        <p:spPr>
          <a:xfrm>
            <a:off x="437600" y="1231750"/>
            <a:ext cx="8263500" cy="370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Blue Background" type="tx">
  <p:cSld name="TITLE_AND_BODY">
    <p:bg>
      <p:bgPr>
        <a:solidFill>
          <a:srgbClr val="1E88E5"/>
        </a:solidFill>
      </p:bgPr>
    </p:bg>
    <p:spTree>
      <p:nvGrpSpPr>
        <p:cNvPr id="34" name="Shape 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8"/>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37" name="Google Shape;37;p8"/>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38" name="Google Shape;38;p8"/>
          <p:cNvSpPr txBox="1"/>
          <p:nvPr>
            <p:ph type="title"/>
          </p:nvPr>
        </p:nvSpPr>
        <p:spPr>
          <a:xfrm>
            <a:off x="470275" y="203475"/>
            <a:ext cx="8216400" cy="870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8"/>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424242"/>
              </a:solidFill>
              <a:latin typeface="Roboto Mono Regular"/>
              <a:ea typeface="Roboto Mono Regular"/>
              <a:cs typeface="Roboto Mono Regular"/>
              <a:sym typeface="Roboto Mono Regul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9"/>
          <p:cNvSpPr txBox="1"/>
          <p:nvPr>
            <p:ph type="title"/>
          </p:nvPr>
        </p:nvSpPr>
        <p:spPr>
          <a:xfrm>
            <a:off x="470275" y="203475"/>
            <a:ext cx="8216400" cy="870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showMasterSp="0">
  <p:cSld name="Sample Light Slide_1_1_2_1">
    <p:bg>
      <p:bgPr>
        <a:solidFill>
          <a:srgbClr val="F6F9F8"/>
        </a:solidFill>
      </p:bgPr>
    </p:bg>
    <p:spTree>
      <p:nvGrpSpPr>
        <p:cNvPr id="42" name="Shape 42"/>
        <p:cNvGrpSpPr/>
        <p:nvPr/>
      </p:nvGrpSpPr>
      <p:grpSpPr>
        <a:xfrm>
          <a:off x="0" y="0"/>
          <a:ext cx="0" cy="0"/>
          <a:chOff x="0" y="0"/>
          <a:chExt cx="0" cy="0"/>
        </a:xfrm>
      </p:grpSpPr>
      <p:sp>
        <p:nvSpPr>
          <p:cNvPr id="43" name="Google Shape;43;p10"/>
          <p:cNvSpPr/>
          <p:nvPr/>
        </p:nvSpPr>
        <p:spPr>
          <a:xfrm>
            <a:off x="4561022" y="-8475"/>
            <a:ext cx="4620300" cy="5151900"/>
          </a:xfrm>
          <a:prstGeom prst="rect">
            <a:avLst/>
          </a:prstGeom>
          <a:solidFill>
            <a:srgbClr val="1E88E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descr="Displaying laptop.png" id="44" name="Google Shape;44;p10"/>
          <p:cNvPicPr preferRelativeResize="0"/>
          <p:nvPr/>
        </p:nvPicPr>
        <p:blipFill rotWithShape="1">
          <a:blip r:embed="rId2">
            <a:alphaModFix/>
          </a:blip>
          <a:srcRect b="0" l="0" r="35843" t="0"/>
          <a:stretch/>
        </p:blipFill>
        <p:spPr>
          <a:xfrm>
            <a:off x="4688184" y="674944"/>
            <a:ext cx="4493213" cy="3793612"/>
          </a:xfrm>
          <a:prstGeom prst="rect">
            <a:avLst/>
          </a:prstGeom>
          <a:noFill/>
          <a:ln>
            <a:noFill/>
          </a:ln>
        </p:spPr>
      </p:pic>
      <p:sp>
        <p:nvSpPr>
          <p:cNvPr id="45" name="Google Shape;45;p10"/>
          <p:cNvSpPr/>
          <p:nvPr/>
        </p:nvSpPr>
        <p:spPr>
          <a:xfrm flipH="1">
            <a:off x="28" y="0"/>
            <a:ext cx="45720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311700" y="272100"/>
            <a:ext cx="4301400" cy="9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p:txBody>
      </p:sp>
      <p:sp>
        <p:nvSpPr>
          <p:cNvPr id="47" name="Google Shape;47;p10"/>
          <p:cNvSpPr/>
          <p:nvPr/>
        </p:nvSpPr>
        <p:spPr>
          <a:xfrm>
            <a:off x="5578350" y="864731"/>
            <a:ext cx="3603000" cy="31113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8" name="Google Shape;48;p10"/>
          <p:cNvSpPr txBox="1"/>
          <p:nvPr>
            <p:ph idx="1" type="body"/>
          </p:nvPr>
        </p:nvSpPr>
        <p:spPr>
          <a:xfrm>
            <a:off x="283125" y="1220596"/>
            <a:ext cx="4781400" cy="3369000"/>
          </a:xfrm>
          <a:prstGeom prst="rect">
            <a:avLst/>
          </a:prstGeom>
        </p:spPr>
        <p:txBody>
          <a:bodyPr anchorCtr="0" anchor="t" bIns="91425" lIns="91425" spcFirstLastPara="1" rIns="91425" wrap="square" tIns="91425">
            <a:noAutofit/>
          </a:bodyPr>
          <a:lstStyle>
            <a:lvl1pPr indent="-323850" lvl="0" marL="45720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indent="-323850" lvl="1" marL="9144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indent="-323850" lvl="2" marL="13716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indent="-323850" lvl="3" marL="18288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indent="-323850" lvl="4" marL="22860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indent="-323850" lvl="5" marL="27432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indent="-323850" lvl="6" marL="32004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indent="-323850" lvl="7" marL="365760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indent="-323850" lvl="8" marL="411480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p:txBody>
      </p:sp>
      <p:sp>
        <p:nvSpPr>
          <p:cNvPr id="49" name="Google Shape;49;p10"/>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GB" sz="600">
                <a:solidFill>
                  <a:srgbClr val="424242"/>
                </a:solidFill>
                <a:latin typeface="Roboto Mono Regular"/>
                <a:ea typeface="Roboto Mono Regular"/>
                <a:cs typeface="Roboto Mono Regular"/>
                <a:sym typeface="Roboto Mono Regular"/>
              </a:rPr>
              <a:t>@Amit Bendor</a:t>
            </a:r>
            <a:endParaRPr sz="600">
              <a:solidFill>
                <a:srgbClr val="FFFFFF"/>
              </a:solidFill>
              <a:latin typeface="Roboto Mono Regular"/>
              <a:ea typeface="Roboto Mono Regular"/>
              <a:cs typeface="Roboto Mono Regular"/>
              <a:sym typeface="Roboto Mono Regul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nvSpPr>
        <p:spPr>
          <a:xfrm>
            <a:off x="464100" y="4572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Roboto Light"/>
              <a:ea typeface="Roboto Light"/>
              <a:cs typeface="Roboto Light"/>
              <a:sym typeface="Roboto Light"/>
            </a:endParaRPr>
          </a:p>
        </p:txBody>
      </p:sp>
      <p:sp>
        <p:nvSpPr>
          <p:cNvPr id="7" name="Google Shape;7;p1"/>
          <p:cNvSpPr txBox="1"/>
          <p:nvPr/>
        </p:nvSpPr>
        <p:spPr>
          <a:xfrm>
            <a:off x="464100" y="1304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latin typeface="Roboto Light"/>
              <a:ea typeface="Roboto Light"/>
              <a:cs typeface="Roboto Light"/>
              <a:sym typeface="Roboto Light"/>
            </a:endParaRPr>
          </a:p>
        </p:txBody>
      </p:sp>
      <p:sp>
        <p:nvSpPr>
          <p:cNvPr id="8" name="Google Shape;8;p1"/>
          <p:cNvSpPr txBox="1"/>
          <p:nvPr/>
        </p:nvSpPr>
        <p:spPr>
          <a:xfrm>
            <a:off x="180900" y="446900"/>
            <a:ext cx="8782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rgbClr val="666666"/>
              </a:solidFill>
              <a:latin typeface="Roboto"/>
              <a:ea typeface="Roboto"/>
              <a:cs typeface="Roboto"/>
              <a:sym typeface="Roboto"/>
            </a:endParaRPr>
          </a:p>
        </p:txBody>
      </p:sp>
      <p:sp>
        <p:nvSpPr>
          <p:cNvPr id="9" name="Google Shape;9;p1"/>
          <p:cNvSpPr txBox="1"/>
          <p:nvPr>
            <p:ph type="title"/>
          </p:nvPr>
        </p:nvSpPr>
        <p:spPr>
          <a:xfrm>
            <a:off x="285200" y="2939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2800">
                <a:solidFill>
                  <a:srgbClr val="424242"/>
                </a:solidFill>
                <a:latin typeface="Roboto Light"/>
                <a:ea typeface="Roboto Light"/>
                <a:cs typeface="Roboto Light"/>
                <a:sym typeface="Roboto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 name="Google Shape;10;p1"/>
          <p:cNvSpPr txBox="1"/>
          <p:nvPr>
            <p:ph idx="1" type="body"/>
          </p:nvPr>
        </p:nvSpPr>
        <p:spPr>
          <a:xfrm>
            <a:off x="285200" y="1079350"/>
            <a:ext cx="8263500" cy="3703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indent="-317500" lvl="1" marL="9144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indent="-317500" lvl="2" marL="13716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indent="-317500" lvl="3" marL="18288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indent="-317500" lvl="4" marL="22860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indent="-317500" lvl="5" marL="27432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indent="-317500" lvl="6" marL="32004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indent="-317500" lvl="7" marL="36576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indent="-317500" lvl="8" marL="411480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31"/>
          <p:cNvSpPr/>
          <p:nvPr/>
        </p:nvSpPr>
        <p:spPr>
          <a:xfrm>
            <a:off x="0" y="0"/>
            <a:ext cx="9144000" cy="5143500"/>
          </a:xfrm>
          <a:prstGeom prst="rect">
            <a:avLst/>
          </a:prstGeom>
          <a:solidFill>
            <a:srgbClr val="0C0C0C">
              <a:alpha val="61570"/>
            </a:srgbClr>
          </a:solidFill>
          <a:ln>
            <a:noFill/>
          </a:ln>
        </p:spPr>
        <p:txBody>
          <a:bodyPr anchorCtr="0" anchor="ctr" bIns="45700" lIns="91425" spcFirstLastPara="1" rIns="91425" wrap="square" tIns="45700">
            <a:noAutofit/>
          </a:bodyPr>
          <a:lstStyle/>
          <a:p>
            <a:pPr indent="0" lvl="0" marL="457200" rtl="0" algn="ctr">
              <a:spcBef>
                <a:spcPts val="0"/>
              </a:spcBef>
              <a:spcAft>
                <a:spcPts val="200"/>
              </a:spcAft>
              <a:buNone/>
            </a:pPr>
            <a:r>
              <a:t/>
            </a:r>
            <a:endParaRPr sz="1800">
              <a:solidFill>
                <a:srgbClr val="FFFFFF"/>
              </a:solidFill>
              <a:latin typeface="Calibri"/>
              <a:ea typeface="Calibri"/>
              <a:cs typeface="Calibri"/>
              <a:sym typeface="Calibri"/>
            </a:endParaRPr>
          </a:p>
        </p:txBody>
      </p:sp>
      <p:sp>
        <p:nvSpPr>
          <p:cNvPr id="130" name="Google Shape;130;p31"/>
          <p:cNvSpPr txBox="1"/>
          <p:nvPr/>
        </p:nvSpPr>
        <p:spPr>
          <a:xfrm>
            <a:off x="666000" y="919625"/>
            <a:ext cx="7812000" cy="1471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GB" sz="4000">
                <a:solidFill>
                  <a:schemeClr val="lt1"/>
                </a:solidFill>
                <a:latin typeface="Montserrat"/>
                <a:ea typeface="Montserrat"/>
                <a:cs typeface="Montserrat"/>
                <a:sym typeface="Montserrat"/>
              </a:rPr>
              <a:t>Git and Visual Studio Code</a:t>
            </a:r>
            <a:endParaRPr b="1" sz="4000">
              <a:solidFill>
                <a:schemeClr val="lt1"/>
              </a:solidFill>
              <a:latin typeface="Montserrat"/>
              <a:ea typeface="Montserrat"/>
              <a:cs typeface="Montserrat"/>
              <a:sym typeface="Montserrat"/>
            </a:endParaRPr>
          </a:p>
        </p:txBody>
      </p:sp>
      <p:pic>
        <p:nvPicPr>
          <p:cNvPr id="131" name="Google Shape;131;p31"/>
          <p:cNvPicPr preferRelativeResize="0"/>
          <p:nvPr/>
        </p:nvPicPr>
        <p:blipFill>
          <a:blip r:embed="rId4">
            <a:alphaModFix/>
          </a:blip>
          <a:stretch>
            <a:fillRect/>
          </a:stretch>
        </p:blipFill>
        <p:spPr>
          <a:xfrm>
            <a:off x="7562850" y="4502002"/>
            <a:ext cx="1466849" cy="58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40"/>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215" name="Google Shape;215;p40"/>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16" name="Google Shape;216;p40"/>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17" name="Google Shape;217;p40"/>
          <p:cNvSpPr txBox="1"/>
          <p:nvPr/>
        </p:nvSpPr>
        <p:spPr>
          <a:xfrm>
            <a:off x="3555525" y="1013900"/>
            <a:ext cx="5493300" cy="29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The fact that the changes are under the ‘Changes’ means that they haven’t been staged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Staged = git add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add only one of them. We can do it with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18" name="Google Shape;218;p40"/>
          <p:cNvPicPr preferRelativeResize="0"/>
          <p:nvPr/>
        </p:nvPicPr>
        <p:blipFill>
          <a:blip r:embed="rId4">
            <a:alphaModFix/>
          </a:blip>
          <a:stretch>
            <a:fillRect/>
          </a:stretch>
        </p:blipFill>
        <p:spPr>
          <a:xfrm>
            <a:off x="383730" y="1013900"/>
            <a:ext cx="3119794" cy="2907899"/>
          </a:xfrm>
          <a:prstGeom prst="rect">
            <a:avLst/>
          </a:prstGeom>
          <a:noFill/>
          <a:ln>
            <a:noFill/>
          </a:ln>
        </p:spPr>
      </p:pic>
      <p:sp>
        <p:nvSpPr>
          <p:cNvPr id="219" name="Google Shape;219;p40"/>
          <p:cNvSpPr/>
          <p:nvPr/>
        </p:nvSpPr>
        <p:spPr>
          <a:xfrm>
            <a:off x="2928075" y="228870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40"/>
          <p:cNvPicPr preferRelativeResize="0"/>
          <p:nvPr/>
        </p:nvPicPr>
        <p:blipFill rotWithShape="1">
          <a:blip r:embed="rId5">
            <a:alphaModFix/>
          </a:blip>
          <a:srcRect b="32523" l="0" r="0" t="0"/>
          <a:stretch/>
        </p:blipFill>
        <p:spPr>
          <a:xfrm>
            <a:off x="4568025" y="2859300"/>
            <a:ext cx="3005550" cy="2028001"/>
          </a:xfrm>
          <a:prstGeom prst="rect">
            <a:avLst/>
          </a:prstGeom>
          <a:noFill/>
          <a:ln>
            <a:noFill/>
          </a:ln>
        </p:spPr>
      </p:pic>
      <p:cxnSp>
        <p:nvCxnSpPr>
          <p:cNvPr id="221" name="Google Shape;221;p40"/>
          <p:cNvCxnSpPr/>
          <p:nvPr/>
        </p:nvCxnSpPr>
        <p:spPr>
          <a:xfrm>
            <a:off x="3648475" y="3323125"/>
            <a:ext cx="774600" cy="0"/>
          </a:xfrm>
          <a:prstGeom prst="straightConnector1">
            <a:avLst/>
          </a:prstGeom>
          <a:noFill/>
          <a:ln cap="flat" cmpd="sng" w="28575">
            <a:solidFill>
              <a:srgbClr val="0091EA"/>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41"/>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227" name="Google Shape;227;p41"/>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28" name="Google Shape;228;p41"/>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29" name="Google Shape;229;p41"/>
          <p:cNvSpPr txBox="1"/>
          <p:nvPr/>
        </p:nvSpPr>
        <p:spPr>
          <a:xfrm>
            <a:off x="3555525" y="1013900"/>
            <a:ext cx="5493300" cy="29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That means that we have only staged one of those changes. It is the same that having run through the terminal:</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a:t>
            </a:r>
            <a:r>
              <a:rPr lang="en-GB" sz="1600">
                <a:solidFill>
                  <a:srgbClr val="CC0000"/>
                </a:solidFill>
                <a:latin typeface="Source Code Pro"/>
                <a:ea typeface="Source Code Pro"/>
                <a:cs typeface="Source Code Pro"/>
                <a:sym typeface="Source Code Pro"/>
              </a:rPr>
              <a:t>g</a:t>
            </a:r>
            <a:r>
              <a:rPr lang="en-GB" sz="1600">
                <a:solidFill>
                  <a:srgbClr val="CC0000"/>
                </a:solidFill>
                <a:latin typeface="Source Code Pro"/>
                <a:ea typeface="Source Code Pro"/>
                <a:cs typeface="Source Code Pro"/>
                <a:sym typeface="Source Code Pro"/>
              </a:rPr>
              <a:t>it add 03_pull_request.md</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30" name="Google Shape;230;p41"/>
          <p:cNvPicPr preferRelativeResize="0"/>
          <p:nvPr/>
        </p:nvPicPr>
        <p:blipFill>
          <a:blip r:embed="rId4">
            <a:alphaModFix/>
          </a:blip>
          <a:stretch>
            <a:fillRect/>
          </a:stretch>
        </p:blipFill>
        <p:spPr>
          <a:xfrm>
            <a:off x="383730" y="1013900"/>
            <a:ext cx="3119794" cy="2907899"/>
          </a:xfrm>
          <a:prstGeom prst="rect">
            <a:avLst/>
          </a:prstGeom>
          <a:noFill/>
          <a:ln>
            <a:noFill/>
          </a:ln>
        </p:spPr>
      </p:pic>
      <p:sp>
        <p:nvSpPr>
          <p:cNvPr id="231" name="Google Shape;231;p41"/>
          <p:cNvSpPr/>
          <p:nvPr/>
        </p:nvSpPr>
        <p:spPr>
          <a:xfrm>
            <a:off x="2928075" y="228870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41"/>
          <p:cNvPicPr preferRelativeResize="0"/>
          <p:nvPr/>
        </p:nvPicPr>
        <p:blipFill rotWithShape="1">
          <a:blip r:embed="rId5">
            <a:alphaModFix/>
          </a:blip>
          <a:srcRect b="32523" l="0" r="0" t="0"/>
          <a:stretch/>
        </p:blipFill>
        <p:spPr>
          <a:xfrm>
            <a:off x="4568025" y="2859300"/>
            <a:ext cx="3005550" cy="2028001"/>
          </a:xfrm>
          <a:prstGeom prst="rect">
            <a:avLst/>
          </a:prstGeom>
          <a:noFill/>
          <a:ln>
            <a:noFill/>
          </a:ln>
        </p:spPr>
      </p:pic>
      <p:cxnSp>
        <p:nvCxnSpPr>
          <p:cNvPr id="233" name="Google Shape;233;p41"/>
          <p:cNvCxnSpPr/>
          <p:nvPr/>
        </p:nvCxnSpPr>
        <p:spPr>
          <a:xfrm>
            <a:off x="3648475" y="3323125"/>
            <a:ext cx="774600" cy="0"/>
          </a:xfrm>
          <a:prstGeom prst="straightConnector1">
            <a:avLst/>
          </a:prstGeom>
          <a:noFill/>
          <a:ln cap="flat" cmpd="sng" w="28575">
            <a:solidFill>
              <a:srgbClr val="0091EA"/>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sp>
        <p:nvSpPr>
          <p:cNvPr id="238" name="Google Shape;238;p42"/>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239" name="Google Shape;239;p42"/>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40" name="Google Shape;240;p42"/>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41" name="Google Shape;241;p42"/>
          <p:cNvSpPr txBox="1"/>
          <p:nvPr/>
        </p:nvSpPr>
        <p:spPr>
          <a:xfrm>
            <a:off x="3555525" y="1013900"/>
            <a:ext cx="5493300" cy="13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give it a message to the commit and hit the </a:t>
            </a:r>
            <a:r>
              <a:rPr lang="en-GB" sz="1600">
                <a:solidFill>
                  <a:srgbClr val="E8E7E3"/>
                </a:solidFill>
              </a:rPr>
              <a:t>✔️</a:t>
            </a:r>
            <a:r>
              <a:rPr b="1" lang="en-GB" sz="1600">
                <a:solidFill>
                  <a:srgbClr val="E8E7E3"/>
                </a:solidFill>
              </a:rPr>
              <a:t> </a:t>
            </a:r>
            <a:r>
              <a:rPr b="1" lang="en-GB" sz="1600"/>
              <a:t>to commit. It is the same than running:</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	git commit -m “Updated Instructions on 03_Pull_Request”</a:t>
            </a:r>
            <a:endParaRPr b="1" sz="1600">
              <a:solidFill>
                <a:schemeClr val="dk1"/>
              </a:solidFill>
              <a:latin typeface="Montserrat"/>
              <a:ea typeface="Montserrat"/>
              <a:cs typeface="Montserrat"/>
              <a:sym typeface="Montserrat"/>
            </a:endParaRPr>
          </a:p>
        </p:txBody>
      </p:sp>
      <p:sp>
        <p:nvSpPr>
          <p:cNvPr id="242" name="Google Shape;242;p42"/>
          <p:cNvSpPr/>
          <p:nvPr/>
        </p:nvSpPr>
        <p:spPr>
          <a:xfrm>
            <a:off x="2928075" y="228870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42"/>
          <p:cNvCxnSpPr/>
          <p:nvPr/>
        </p:nvCxnSpPr>
        <p:spPr>
          <a:xfrm>
            <a:off x="3648475" y="3323125"/>
            <a:ext cx="774600" cy="0"/>
          </a:xfrm>
          <a:prstGeom prst="straightConnector1">
            <a:avLst/>
          </a:prstGeom>
          <a:noFill/>
          <a:ln cap="flat" cmpd="sng" w="28575">
            <a:solidFill>
              <a:srgbClr val="0091EA"/>
            </a:solidFill>
            <a:prstDash val="solid"/>
            <a:round/>
            <a:headEnd len="med" w="med" type="none"/>
            <a:tailEnd len="med" w="med" type="triangle"/>
          </a:ln>
        </p:spPr>
      </p:cxnSp>
      <p:pic>
        <p:nvPicPr>
          <p:cNvPr id="244" name="Google Shape;244;p42"/>
          <p:cNvPicPr preferRelativeResize="0"/>
          <p:nvPr/>
        </p:nvPicPr>
        <p:blipFill>
          <a:blip r:embed="rId4">
            <a:alphaModFix/>
          </a:blip>
          <a:stretch>
            <a:fillRect/>
          </a:stretch>
        </p:blipFill>
        <p:spPr>
          <a:xfrm>
            <a:off x="414725" y="1082275"/>
            <a:ext cx="3088799" cy="3052196"/>
          </a:xfrm>
          <a:prstGeom prst="rect">
            <a:avLst/>
          </a:prstGeom>
          <a:noFill/>
          <a:ln>
            <a:noFill/>
          </a:ln>
        </p:spPr>
      </p:pic>
      <p:sp>
        <p:nvSpPr>
          <p:cNvPr id="245" name="Google Shape;245;p42"/>
          <p:cNvSpPr/>
          <p:nvPr/>
        </p:nvSpPr>
        <p:spPr>
          <a:xfrm>
            <a:off x="2556250" y="1421125"/>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2"/>
          <p:cNvPicPr preferRelativeResize="0"/>
          <p:nvPr/>
        </p:nvPicPr>
        <p:blipFill rotWithShape="1">
          <a:blip r:embed="rId5">
            <a:alphaModFix/>
          </a:blip>
          <a:srcRect b="42412" l="0" r="0" t="0"/>
          <a:stretch/>
        </p:blipFill>
        <p:spPr>
          <a:xfrm>
            <a:off x="4531525" y="2479776"/>
            <a:ext cx="3185949" cy="1813176"/>
          </a:xfrm>
          <a:prstGeom prst="rect">
            <a:avLst/>
          </a:prstGeom>
          <a:noFill/>
          <a:ln>
            <a:noFill/>
          </a:ln>
        </p:spPr>
      </p:pic>
      <p:sp>
        <p:nvSpPr>
          <p:cNvPr id="247" name="Google Shape;247;p42"/>
          <p:cNvSpPr txBox="1"/>
          <p:nvPr/>
        </p:nvSpPr>
        <p:spPr>
          <a:xfrm>
            <a:off x="-98425" y="4332750"/>
            <a:ext cx="7815900" cy="151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600">
                <a:solidFill>
                  <a:schemeClr val="dk1"/>
                </a:solidFill>
                <a:latin typeface="Montserrat"/>
                <a:ea typeface="Montserrat"/>
                <a:cs typeface="Montserrat"/>
                <a:sym typeface="Montserrat"/>
              </a:rPr>
              <a:t>We will see that those staged changes </a:t>
            </a:r>
            <a:r>
              <a:rPr b="1" lang="en-GB" sz="1600">
                <a:solidFill>
                  <a:schemeClr val="dk1"/>
                </a:solidFill>
                <a:latin typeface="Montserrat"/>
                <a:ea typeface="Montserrat"/>
                <a:cs typeface="Montserrat"/>
                <a:sym typeface="Montserrat"/>
              </a:rPr>
              <a:t>disappeared</a:t>
            </a:r>
            <a:r>
              <a:rPr b="1" lang="en-GB"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0" rtl="0" algn="r">
              <a:spcBef>
                <a:spcPts val="0"/>
              </a:spcBef>
              <a:spcAft>
                <a:spcPts val="0"/>
              </a:spcAft>
              <a:buNone/>
            </a:pPr>
            <a:r>
              <a:rPr b="1" lang="en-GB" sz="1600">
                <a:solidFill>
                  <a:schemeClr val="dk1"/>
                </a:solidFill>
                <a:latin typeface="Montserrat"/>
                <a:ea typeface="Montserrat"/>
                <a:cs typeface="Montserrat"/>
                <a:sym typeface="Montserrat"/>
              </a:rPr>
              <a:t>Why? Because we committed them</a:t>
            </a:r>
            <a:endParaRPr b="1" sz="16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sp>
        <p:nvSpPr>
          <p:cNvPr id="252" name="Google Shape;252;p4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253" name="Google Shape;253;p43"/>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54" name="Google Shape;254;p43"/>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55" name="Google Shape;255;p43"/>
          <p:cNvSpPr txBox="1"/>
          <p:nvPr/>
        </p:nvSpPr>
        <p:spPr>
          <a:xfrm>
            <a:off x="4640000" y="921675"/>
            <a:ext cx="4408800" cy="3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We can check that we actually committed by running:</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GB" sz="1600">
                <a:solidFill>
                  <a:srgbClr val="CC0000"/>
                </a:solidFill>
                <a:latin typeface="Source Code Pro"/>
                <a:ea typeface="Source Code Pro"/>
                <a:cs typeface="Source Code Pro"/>
                <a:sym typeface="Source Code Pro"/>
              </a:rPr>
              <a:t>	git log</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We can see that the HEAD is one commit ahead from the origin/master on the commit that was just created.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push this commit to the origin/master. If we are doing it through the terminal:</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a:t>
            </a:r>
            <a:r>
              <a:rPr lang="en-GB" sz="1600">
                <a:solidFill>
                  <a:srgbClr val="CC0000"/>
                </a:solidFill>
                <a:latin typeface="Source Code Pro"/>
                <a:ea typeface="Source Code Pro"/>
                <a:cs typeface="Source Code Pro"/>
                <a:sym typeface="Source Code Pro"/>
              </a:rPr>
              <a:t>git push origin master</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But let’s give a look on VSC:</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a:p>
            <a:pPr indent="0" lvl="0" marL="0" rtl="0" algn="l">
              <a:spcBef>
                <a:spcPts val="0"/>
              </a:spcBef>
              <a:spcAft>
                <a:spcPts val="0"/>
              </a:spcAft>
              <a:buNone/>
            </a:pPr>
            <a:r>
              <a:t/>
            </a:r>
            <a:endParaRPr sz="1600">
              <a:solidFill>
                <a:srgbClr val="CC0000"/>
              </a:solidFill>
              <a:latin typeface="Source Code Pro"/>
              <a:ea typeface="Source Code Pro"/>
              <a:cs typeface="Source Code Pro"/>
              <a:sym typeface="Source Code Pro"/>
            </a:endParaRPr>
          </a:p>
        </p:txBody>
      </p:sp>
      <p:pic>
        <p:nvPicPr>
          <p:cNvPr id="256" name="Google Shape;256;p43"/>
          <p:cNvPicPr preferRelativeResize="0"/>
          <p:nvPr/>
        </p:nvPicPr>
        <p:blipFill>
          <a:blip r:embed="rId4">
            <a:alphaModFix/>
          </a:blip>
          <a:stretch>
            <a:fillRect/>
          </a:stretch>
        </p:blipFill>
        <p:spPr>
          <a:xfrm>
            <a:off x="0" y="921675"/>
            <a:ext cx="4995950" cy="4221825"/>
          </a:xfrm>
          <a:prstGeom prst="rect">
            <a:avLst/>
          </a:prstGeom>
          <a:noFill/>
          <a:ln>
            <a:noFill/>
          </a:ln>
        </p:spPr>
      </p:pic>
      <p:sp>
        <p:nvSpPr>
          <p:cNvPr id="257" name="Google Shape;257;p43"/>
          <p:cNvSpPr/>
          <p:nvPr/>
        </p:nvSpPr>
        <p:spPr>
          <a:xfrm>
            <a:off x="414725" y="1386575"/>
            <a:ext cx="3768300" cy="735900"/>
          </a:xfrm>
          <a:prstGeom prst="roundRect">
            <a:avLst>
              <a:gd fmla="val 16667" name="adj"/>
            </a:avLst>
          </a:prstGeom>
          <a:noFill/>
          <a:ln cap="flat" cmpd="sng" w="952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1" name="Shape 261"/>
        <p:cNvGrpSpPr/>
        <p:nvPr/>
      </p:nvGrpSpPr>
      <p:grpSpPr>
        <a:xfrm>
          <a:off x="0" y="0"/>
          <a:ext cx="0" cy="0"/>
          <a:chOff x="0" y="0"/>
          <a:chExt cx="0" cy="0"/>
        </a:xfrm>
      </p:grpSpPr>
      <p:cxnSp>
        <p:nvCxnSpPr>
          <p:cNvPr id="262" name="Google Shape;262;p44"/>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63" name="Google Shape;263;p44"/>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64" name="Google Shape;264;p44"/>
          <p:cNvSpPr txBox="1"/>
          <p:nvPr/>
        </p:nvSpPr>
        <p:spPr>
          <a:xfrm>
            <a:off x="4686475" y="1013900"/>
            <a:ext cx="4159800" cy="3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Warning! It will push to the default upstream set on your local branch.</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So if you want to push to another branch, you should go for:</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‘Push to...’</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We can repeat for the other 2 changes.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That way, each modification, gets it specific commit:</a:t>
            </a:r>
            <a:endParaRPr b="1" sz="1600">
              <a:solidFill>
                <a:schemeClr val="dk1"/>
              </a:solidFill>
              <a:latin typeface="Montserrat"/>
              <a:ea typeface="Montserrat"/>
              <a:cs typeface="Montserrat"/>
              <a:sym typeface="Montserrat"/>
            </a:endParaRPr>
          </a:p>
        </p:txBody>
      </p:sp>
      <p:sp>
        <p:nvSpPr>
          <p:cNvPr id="265" name="Google Shape;265;p4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pic>
        <p:nvPicPr>
          <p:cNvPr id="266" name="Google Shape;266;p44"/>
          <p:cNvPicPr preferRelativeResize="0"/>
          <p:nvPr/>
        </p:nvPicPr>
        <p:blipFill>
          <a:blip r:embed="rId4">
            <a:alphaModFix/>
          </a:blip>
          <a:stretch>
            <a:fillRect/>
          </a:stretch>
        </p:blipFill>
        <p:spPr>
          <a:xfrm>
            <a:off x="414726" y="1147950"/>
            <a:ext cx="4011624" cy="2957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cxnSp>
        <p:nvCxnSpPr>
          <p:cNvPr id="271" name="Google Shape;271;p45"/>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72" name="Google Shape;272;p45"/>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73" name="Google Shape;273;p4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grpSp>
        <p:nvGrpSpPr>
          <p:cNvPr id="274" name="Google Shape;274;p45"/>
          <p:cNvGrpSpPr/>
          <p:nvPr/>
        </p:nvGrpSpPr>
        <p:grpSpPr>
          <a:xfrm>
            <a:off x="791563" y="1526600"/>
            <a:ext cx="7796275" cy="3012676"/>
            <a:chOff x="414725" y="1085075"/>
            <a:chExt cx="7796275" cy="3012676"/>
          </a:xfrm>
        </p:grpSpPr>
        <p:pic>
          <p:nvPicPr>
            <p:cNvPr id="275" name="Google Shape;275;p45"/>
            <p:cNvPicPr preferRelativeResize="0"/>
            <p:nvPr/>
          </p:nvPicPr>
          <p:blipFill>
            <a:blip r:embed="rId4">
              <a:alphaModFix/>
            </a:blip>
            <a:stretch>
              <a:fillRect/>
            </a:stretch>
          </p:blipFill>
          <p:spPr>
            <a:xfrm>
              <a:off x="4479672" y="1085075"/>
              <a:ext cx="3731328" cy="2973353"/>
            </a:xfrm>
            <a:prstGeom prst="rect">
              <a:avLst/>
            </a:prstGeom>
            <a:noFill/>
            <a:ln>
              <a:noFill/>
            </a:ln>
          </p:spPr>
        </p:pic>
        <p:pic>
          <p:nvPicPr>
            <p:cNvPr id="276" name="Google Shape;276;p45"/>
            <p:cNvPicPr preferRelativeResize="0"/>
            <p:nvPr/>
          </p:nvPicPr>
          <p:blipFill>
            <a:blip r:embed="rId5">
              <a:alphaModFix/>
            </a:blip>
            <a:stretch>
              <a:fillRect/>
            </a:stretch>
          </p:blipFill>
          <p:spPr>
            <a:xfrm>
              <a:off x="414725" y="1092226"/>
              <a:ext cx="3731329" cy="3005525"/>
            </a:xfrm>
            <a:prstGeom prst="rect">
              <a:avLst/>
            </a:prstGeom>
            <a:noFill/>
            <a:ln>
              <a:noFill/>
            </a:ln>
          </p:spPr>
        </p:pic>
        <p:sp>
          <p:nvSpPr>
            <p:cNvPr id="277" name="Google Shape;277;p45"/>
            <p:cNvSpPr/>
            <p:nvPr/>
          </p:nvSpPr>
          <p:spPr>
            <a:xfrm>
              <a:off x="3044275" y="1498575"/>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5"/>
            <p:cNvSpPr/>
            <p:nvPr/>
          </p:nvSpPr>
          <p:spPr>
            <a:xfrm>
              <a:off x="7100775" y="1498575"/>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45"/>
          <p:cNvSpPr txBox="1"/>
          <p:nvPr/>
        </p:nvSpPr>
        <p:spPr>
          <a:xfrm>
            <a:off x="414725" y="1013900"/>
            <a:ext cx="8431500" cy="3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We can commit each modification properly:</a:t>
            </a:r>
            <a:endParaRPr b="1" sz="16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cxnSp>
        <p:nvCxnSpPr>
          <p:cNvPr id="284" name="Google Shape;284;p46"/>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85" name="Google Shape;285;p46"/>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86" name="Google Shape;286;p4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pic>
        <p:nvPicPr>
          <p:cNvPr id="287" name="Google Shape;287;p46"/>
          <p:cNvPicPr preferRelativeResize="0"/>
          <p:nvPr/>
        </p:nvPicPr>
        <p:blipFill rotWithShape="1">
          <a:blip r:embed="rId4">
            <a:alphaModFix/>
          </a:blip>
          <a:srcRect b="0" l="0" r="0" t="20954"/>
          <a:stretch/>
        </p:blipFill>
        <p:spPr>
          <a:xfrm>
            <a:off x="1810525" y="1545800"/>
            <a:ext cx="5522949" cy="3169100"/>
          </a:xfrm>
          <a:prstGeom prst="rect">
            <a:avLst/>
          </a:prstGeom>
          <a:noFill/>
          <a:ln>
            <a:noFill/>
          </a:ln>
        </p:spPr>
      </p:pic>
      <p:sp>
        <p:nvSpPr>
          <p:cNvPr id="288" name="Google Shape;288;p46"/>
          <p:cNvSpPr txBox="1"/>
          <p:nvPr/>
        </p:nvSpPr>
        <p:spPr>
          <a:xfrm>
            <a:off x="414725" y="1013900"/>
            <a:ext cx="84315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Afterwards pushing:</a:t>
            </a:r>
            <a:endParaRPr b="1" sz="1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2" name="Shape 292"/>
        <p:cNvGrpSpPr/>
        <p:nvPr/>
      </p:nvGrpSpPr>
      <p:grpSpPr>
        <a:xfrm>
          <a:off x="0" y="0"/>
          <a:ext cx="0" cy="0"/>
          <a:chOff x="0" y="0"/>
          <a:chExt cx="0" cy="0"/>
        </a:xfrm>
      </p:grpSpPr>
      <p:cxnSp>
        <p:nvCxnSpPr>
          <p:cNvPr id="293" name="Google Shape;293;p47"/>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94" name="Google Shape;294;p47"/>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95" name="Google Shape;295;p47"/>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p:txBody>
      </p:sp>
      <p:sp>
        <p:nvSpPr>
          <p:cNvPr id="296" name="Google Shape;296;p47"/>
          <p:cNvSpPr txBox="1"/>
          <p:nvPr/>
        </p:nvSpPr>
        <p:spPr>
          <a:xfrm>
            <a:off x="414725" y="1013900"/>
            <a:ext cx="84315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Git also allows us to stage parts of our code, without staging the whole file.</a:t>
            </a:r>
            <a:endParaRPr b="1" sz="1600">
              <a:solidFill>
                <a:schemeClr val="dk1"/>
              </a:solidFill>
              <a:latin typeface="Montserrat"/>
              <a:ea typeface="Montserrat"/>
              <a:cs typeface="Montserrat"/>
              <a:sym typeface="Montserrat"/>
            </a:endParaRPr>
          </a:p>
        </p:txBody>
      </p:sp>
      <p:pic>
        <p:nvPicPr>
          <p:cNvPr id="297" name="Google Shape;297;p47"/>
          <p:cNvPicPr preferRelativeResize="0"/>
          <p:nvPr/>
        </p:nvPicPr>
        <p:blipFill rotWithShape="1">
          <a:blip r:embed="rId4">
            <a:alphaModFix/>
          </a:blip>
          <a:srcRect b="0" l="0" r="19897" t="0"/>
          <a:stretch/>
        </p:blipFill>
        <p:spPr>
          <a:xfrm>
            <a:off x="414725" y="1585975"/>
            <a:ext cx="5380348" cy="3047801"/>
          </a:xfrm>
          <a:prstGeom prst="rect">
            <a:avLst/>
          </a:prstGeom>
          <a:noFill/>
          <a:ln>
            <a:noFill/>
          </a:ln>
        </p:spPr>
      </p:pic>
      <p:sp>
        <p:nvSpPr>
          <p:cNvPr id="298" name="Google Shape;298;p47"/>
          <p:cNvSpPr txBox="1"/>
          <p:nvPr/>
        </p:nvSpPr>
        <p:spPr>
          <a:xfrm>
            <a:off x="5881725" y="1585975"/>
            <a:ext cx="3167100" cy="30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That can be done with the coloured line in the side.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Red arrow: deleted line.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Blue: Modified line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Green: new line.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You can hover over them and click an add those specific parts separately:</a:t>
            </a:r>
            <a:endParaRPr b="1"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2" name="Shape 302"/>
        <p:cNvGrpSpPr/>
        <p:nvPr/>
      </p:nvGrpSpPr>
      <p:grpSpPr>
        <a:xfrm>
          <a:off x="0" y="0"/>
          <a:ext cx="0" cy="0"/>
          <a:chOff x="0" y="0"/>
          <a:chExt cx="0" cy="0"/>
        </a:xfrm>
      </p:grpSpPr>
      <p:cxnSp>
        <p:nvCxnSpPr>
          <p:cNvPr id="303" name="Google Shape;303;p48"/>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04" name="Google Shape;304;p48"/>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05" name="Google Shape;305;p48"/>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p:txBody>
      </p:sp>
      <p:sp>
        <p:nvSpPr>
          <p:cNvPr id="306" name="Google Shape;306;p48"/>
          <p:cNvSpPr txBox="1"/>
          <p:nvPr/>
        </p:nvSpPr>
        <p:spPr>
          <a:xfrm>
            <a:off x="414725" y="1013900"/>
            <a:ext cx="84315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Git also allows us to stage parts of our code, without staging the whole file.</a:t>
            </a:r>
            <a:endParaRPr b="1" sz="1600">
              <a:solidFill>
                <a:schemeClr val="dk1"/>
              </a:solidFill>
              <a:latin typeface="Montserrat"/>
              <a:ea typeface="Montserrat"/>
              <a:cs typeface="Montserrat"/>
              <a:sym typeface="Montserrat"/>
            </a:endParaRPr>
          </a:p>
        </p:txBody>
      </p:sp>
      <p:pic>
        <p:nvPicPr>
          <p:cNvPr id="307" name="Google Shape;307;p48"/>
          <p:cNvPicPr preferRelativeResize="0"/>
          <p:nvPr/>
        </p:nvPicPr>
        <p:blipFill rotWithShape="1">
          <a:blip r:embed="rId4">
            <a:alphaModFix/>
          </a:blip>
          <a:srcRect b="0" l="0" r="19897" t="0"/>
          <a:stretch/>
        </p:blipFill>
        <p:spPr>
          <a:xfrm>
            <a:off x="414725" y="1585975"/>
            <a:ext cx="5380348" cy="3047801"/>
          </a:xfrm>
          <a:prstGeom prst="rect">
            <a:avLst/>
          </a:prstGeom>
          <a:noFill/>
          <a:ln>
            <a:noFill/>
          </a:ln>
        </p:spPr>
      </p:pic>
      <p:sp>
        <p:nvSpPr>
          <p:cNvPr id="308" name="Google Shape;308;p48"/>
          <p:cNvSpPr txBox="1"/>
          <p:nvPr/>
        </p:nvSpPr>
        <p:spPr>
          <a:xfrm>
            <a:off x="5881725" y="1397800"/>
            <a:ext cx="31671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That can be done with the coloured line in the side.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Red arrow: deleted line.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Blue: Modified line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Green: new line.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We can retrieve back changes by clicking on the bar on the side.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Also commit those specific changes without commiting the whole file </a:t>
            </a:r>
            <a:endParaRPr b="1" sz="16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cxnSp>
        <p:nvCxnSpPr>
          <p:cNvPr id="313" name="Google Shape;313;p49"/>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14" name="Google Shape;314;p49"/>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15" name="Google Shape;315;p49"/>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p:txBody>
      </p:sp>
      <p:sp>
        <p:nvSpPr>
          <p:cNvPr id="316" name="Google Shape;316;p49"/>
          <p:cNvSpPr txBox="1"/>
          <p:nvPr/>
        </p:nvSpPr>
        <p:spPr>
          <a:xfrm>
            <a:off x="414725" y="1013900"/>
            <a:ext cx="84315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Adding only some of those changes:</a:t>
            </a:r>
            <a:endParaRPr b="1" sz="1600">
              <a:solidFill>
                <a:schemeClr val="dk1"/>
              </a:solidFill>
              <a:latin typeface="Montserrat"/>
              <a:ea typeface="Montserrat"/>
              <a:cs typeface="Montserrat"/>
              <a:sym typeface="Montserrat"/>
            </a:endParaRPr>
          </a:p>
        </p:txBody>
      </p:sp>
      <p:grpSp>
        <p:nvGrpSpPr>
          <p:cNvPr id="317" name="Google Shape;317;p49"/>
          <p:cNvGrpSpPr/>
          <p:nvPr/>
        </p:nvGrpSpPr>
        <p:grpSpPr>
          <a:xfrm>
            <a:off x="187749" y="1264725"/>
            <a:ext cx="6029751" cy="3878774"/>
            <a:chOff x="-1" y="1264725"/>
            <a:chExt cx="6029751" cy="3878774"/>
          </a:xfrm>
        </p:grpSpPr>
        <p:pic>
          <p:nvPicPr>
            <p:cNvPr id="318" name="Google Shape;318;p49"/>
            <p:cNvPicPr preferRelativeResize="0"/>
            <p:nvPr/>
          </p:nvPicPr>
          <p:blipFill>
            <a:blip r:embed="rId4">
              <a:alphaModFix/>
            </a:blip>
            <a:stretch>
              <a:fillRect/>
            </a:stretch>
          </p:blipFill>
          <p:spPr>
            <a:xfrm>
              <a:off x="-1" y="1264725"/>
              <a:ext cx="6029751" cy="3878774"/>
            </a:xfrm>
            <a:prstGeom prst="rect">
              <a:avLst/>
            </a:prstGeom>
            <a:noFill/>
            <a:ln>
              <a:noFill/>
            </a:ln>
          </p:spPr>
        </p:pic>
        <p:sp>
          <p:nvSpPr>
            <p:cNvPr id="319" name="Google Shape;319;p49"/>
            <p:cNvSpPr/>
            <p:nvPr/>
          </p:nvSpPr>
          <p:spPr>
            <a:xfrm>
              <a:off x="4428450" y="256365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32"/>
          <p:cNvSpPr txBox="1"/>
          <p:nvPr/>
        </p:nvSpPr>
        <p:spPr>
          <a:xfrm>
            <a:off x="285400" y="2311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GB" sz="3000">
                <a:solidFill>
                  <a:srgbClr val="4278E8"/>
                </a:solidFill>
                <a:latin typeface="Montserrat"/>
                <a:ea typeface="Montserrat"/>
                <a:cs typeface="Montserrat"/>
                <a:sym typeface="Montserrat"/>
              </a:rPr>
              <a:t>Agenda</a:t>
            </a:r>
            <a:endParaRPr b="1" sz="2400">
              <a:solidFill>
                <a:srgbClr val="FFFFFF"/>
              </a:solidFill>
              <a:latin typeface="Montserrat"/>
              <a:ea typeface="Montserrat"/>
              <a:cs typeface="Montserrat"/>
              <a:sym typeface="Montserrat"/>
            </a:endParaRPr>
          </a:p>
        </p:txBody>
      </p:sp>
      <p:cxnSp>
        <p:nvCxnSpPr>
          <p:cNvPr id="137" name="Google Shape;137;p32"/>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38" name="Google Shape;138;p32"/>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39" name="Google Shape;139;p32"/>
          <p:cNvSpPr txBox="1"/>
          <p:nvPr/>
        </p:nvSpPr>
        <p:spPr>
          <a:xfrm>
            <a:off x="285400" y="1223325"/>
            <a:ext cx="8673900" cy="34104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Montserrat"/>
              <a:buChar char="●"/>
            </a:pPr>
            <a:r>
              <a:rPr b="1" lang="en-GB" sz="1600">
                <a:latin typeface="Montserrat"/>
                <a:ea typeface="Montserrat"/>
                <a:cs typeface="Montserrat"/>
                <a:sym typeface="Montserrat"/>
              </a:rPr>
              <a:t>Using Visual Studio Code integrated Version Control System to create clean commits.</a:t>
            </a:r>
            <a:endParaRPr b="1" sz="1600">
              <a:latin typeface="Montserrat"/>
              <a:ea typeface="Montserrat"/>
              <a:cs typeface="Montserrat"/>
              <a:sym typeface="Montserrat"/>
            </a:endParaRPr>
          </a:p>
          <a:p>
            <a:pPr indent="0" lvl="0" marL="457200" rtl="0" algn="l">
              <a:lnSpc>
                <a:spcPct val="200000"/>
              </a:lnSpc>
              <a:spcBef>
                <a:spcPts val="0"/>
              </a:spcBef>
              <a:spcAft>
                <a:spcPts val="0"/>
              </a:spcAft>
              <a:buNone/>
            </a:pPr>
            <a:r>
              <a:t/>
            </a:r>
            <a:endParaRPr b="1" sz="16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 name="Shape 323"/>
        <p:cNvGrpSpPr/>
        <p:nvPr/>
      </p:nvGrpSpPr>
      <p:grpSpPr>
        <a:xfrm>
          <a:off x="0" y="0"/>
          <a:ext cx="0" cy="0"/>
          <a:chOff x="0" y="0"/>
          <a:chExt cx="0" cy="0"/>
        </a:xfrm>
      </p:grpSpPr>
      <p:cxnSp>
        <p:nvCxnSpPr>
          <p:cNvPr id="324" name="Google Shape;324;p50"/>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25" name="Google Shape;325;p50"/>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26" name="Google Shape;326;p50"/>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p:txBody>
      </p:sp>
      <p:sp>
        <p:nvSpPr>
          <p:cNvPr id="327" name="Google Shape;327;p50"/>
          <p:cNvSpPr txBox="1"/>
          <p:nvPr/>
        </p:nvSpPr>
        <p:spPr>
          <a:xfrm>
            <a:off x="414725" y="1013900"/>
            <a:ext cx="84315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Adding only some of those changes:</a:t>
            </a:r>
            <a:endParaRPr b="1" sz="1600">
              <a:solidFill>
                <a:schemeClr val="dk1"/>
              </a:solidFill>
              <a:latin typeface="Montserrat"/>
              <a:ea typeface="Montserrat"/>
              <a:cs typeface="Montserrat"/>
              <a:sym typeface="Montserrat"/>
            </a:endParaRPr>
          </a:p>
        </p:txBody>
      </p:sp>
      <p:grpSp>
        <p:nvGrpSpPr>
          <p:cNvPr id="328" name="Google Shape;328;p50"/>
          <p:cNvGrpSpPr/>
          <p:nvPr/>
        </p:nvGrpSpPr>
        <p:grpSpPr>
          <a:xfrm>
            <a:off x="187749" y="1264725"/>
            <a:ext cx="6029751" cy="3878774"/>
            <a:chOff x="-1" y="1264725"/>
            <a:chExt cx="6029751" cy="3878774"/>
          </a:xfrm>
        </p:grpSpPr>
        <p:pic>
          <p:nvPicPr>
            <p:cNvPr id="329" name="Google Shape;329;p50"/>
            <p:cNvPicPr preferRelativeResize="0"/>
            <p:nvPr/>
          </p:nvPicPr>
          <p:blipFill>
            <a:blip r:embed="rId4">
              <a:alphaModFix/>
            </a:blip>
            <a:stretch>
              <a:fillRect/>
            </a:stretch>
          </p:blipFill>
          <p:spPr>
            <a:xfrm>
              <a:off x="-1" y="1264725"/>
              <a:ext cx="6029751" cy="3878774"/>
            </a:xfrm>
            <a:prstGeom prst="rect">
              <a:avLst/>
            </a:prstGeom>
            <a:noFill/>
            <a:ln>
              <a:noFill/>
            </a:ln>
          </p:spPr>
        </p:pic>
        <p:sp>
          <p:nvSpPr>
            <p:cNvPr id="330" name="Google Shape;330;p50"/>
            <p:cNvSpPr/>
            <p:nvPr/>
          </p:nvSpPr>
          <p:spPr>
            <a:xfrm>
              <a:off x="4428450" y="256365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50"/>
          <p:cNvPicPr preferRelativeResize="0"/>
          <p:nvPr/>
        </p:nvPicPr>
        <p:blipFill>
          <a:blip r:embed="rId5">
            <a:alphaModFix/>
          </a:blip>
          <a:stretch>
            <a:fillRect/>
          </a:stretch>
        </p:blipFill>
        <p:spPr>
          <a:xfrm>
            <a:off x="6344925" y="2237900"/>
            <a:ext cx="2621701" cy="2395882"/>
          </a:xfrm>
          <a:prstGeom prst="rect">
            <a:avLst/>
          </a:prstGeom>
          <a:noFill/>
          <a:ln>
            <a:noFill/>
          </a:ln>
        </p:spPr>
      </p:pic>
      <p:cxnSp>
        <p:nvCxnSpPr>
          <p:cNvPr id="332" name="Google Shape;332;p50"/>
          <p:cNvCxnSpPr/>
          <p:nvPr/>
        </p:nvCxnSpPr>
        <p:spPr>
          <a:xfrm>
            <a:off x="5988450" y="2930525"/>
            <a:ext cx="315300" cy="0"/>
          </a:xfrm>
          <a:prstGeom prst="straightConnector1">
            <a:avLst/>
          </a:prstGeom>
          <a:noFill/>
          <a:ln cap="flat" cmpd="sng" w="19050">
            <a:solidFill>
              <a:srgbClr val="0091EA"/>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6" name="Shape 336"/>
        <p:cNvGrpSpPr/>
        <p:nvPr/>
      </p:nvGrpSpPr>
      <p:grpSpPr>
        <a:xfrm>
          <a:off x="0" y="0"/>
          <a:ext cx="0" cy="0"/>
          <a:chOff x="0" y="0"/>
          <a:chExt cx="0" cy="0"/>
        </a:xfrm>
      </p:grpSpPr>
      <p:sp>
        <p:nvSpPr>
          <p:cNvPr id="337" name="Google Shape;337;p51"/>
          <p:cNvSpPr txBox="1"/>
          <p:nvPr/>
        </p:nvSpPr>
        <p:spPr>
          <a:xfrm>
            <a:off x="285400" y="238450"/>
            <a:ext cx="77442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Wrapping up</a:t>
            </a:r>
            <a:endParaRPr b="1" sz="2400">
              <a:solidFill>
                <a:srgbClr val="FFFFFF"/>
              </a:solidFill>
              <a:latin typeface="Montserrat"/>
              <a:ea typeface="Montserrat"/>
              <a:cs typeface="Montserrat"/>
              <a:sym typeface="Montserrat"/>
            </a:endParaRPr>
          </a:p>
        </p:txBody>
      </p:sp>
      <p:cxnSp>
        <p:nvCxnSpPr>
          <p:cNvPr id="338" name="Google Shape;338;p51"/>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339" name="Google Shape;339;p51"/>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340" name="Google Shape;340;p51"/>
          <p:cNvSpPr txBox="1"/>
          <p:nvPr/>
        </p:nvSpPr>
        <p:spPr>
          <a:xfrm>
            <a:off x="414725" y="1013900"/>
            <a:ext cx="8511000" cy="41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600">
                <a:solidFill>
                  <a:schemeClr val="dk1"/>
                </a:solidFill>
                <a:latin typeface="Montserrat"/>
                <a:ea typeface="Montserrat"/>
                <a:cs typeface="Montserrat"/>
                <a:sym typeface="Montserrat"/>
              </a:rPr>
              <a:t>Not too much to wrap up. But have some Git Jokes:</a:t>
            </a:r>
            <a:endParaRPr b="1" sz="1600">
              <a:solidFill>
                <a:schemeClr val="dk1"/>
              </a:solidFill>
              <a:latin typeface="Montserrat"/>
              <a:ea typeface="Montserrat"/>
              <a:cs typeface="Montserrat"/>
              <a:sym typeface="Montserrat"/>
            </a:endParaRPr>
          </a:p>
          <a:p>
            <a:pPr indent="-330200" lvl="0" marL="914400" marR="0" rtl="0" algn="l">
              <a:lnSpc>
                <a:spcPct val="150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git pull a day keeps the conflicts away</a:t>
            </a:r>
            <a:endParaRPr b="1" sz="1600">
              <a:solidFill>
                <a:schemeClr val="dk1"/>
              </a:solidFill>
              <a:latin typeface="Montserrat"/>
              <a:ea typeface="Montserrat"/>
              <a:cs typeface="Montserrat"/>
              <a:sym typeface="Montserrat"/>
            </a:endParaRPr>
          </a:p>
          <a:p>
            <a:pPr indent="-330200" lvl="0" marL="914400" marR="0" rtl="0" algn="l">
              <a:lnSpc>
                <a:spcPct val="150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If you have anything staged, commit now or stash forever</a:t>
            </a:r>
            <a:endParaRPr b="1" sz="1600">
              <a:solidFill>
                <a:schemeClr val="dk1"/>
              </a:solidFill>
              <a:latin typeface="Montserrat"/>
              <a:ea typeface="Montserrat"/>
              <a:cs typeface="Montserrat"/>
              <a:sym typeface="Montserrat"/>
            </a:endParaRPr>
          </a:p>
          <a:p>
            <a:pPr indent="-330200" lvl="0" marL="914400" marR="0" rtl="0" algn="l">
              <a:lnSpc>
                <a:spcPct val="150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Commit early, commit often. A tip for version controlling - not for relationships</a:t>
            </a:r>
            <a:endParaRPr sz="900">
              <a:solidFill>
                <a:srgbClr val="24292E"/>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GB" sz="1600">
                <a:solidFill>
                  <a:schemeClr val="dk1"/>
                </a:solidFill>
                <a:latin typeface="Montserrat"/>
                <a:ea typeface="Montserrat"/>
                <a:cs typeface="Montserrat"/>
                <a:sym typeface="Montserrat"/>
              </a:rPr>
              <a:t>Lastly:</a:t>
            </a:r>
            <a:endParaRPr b="1" sz="1600">
              <a:solidFill>
                <a:schemeClr val="dk1"/>
              </a:solidFill>
              <a:latin typeface="Montserrat"/>
              <a:ea typeface="Montserrat"/>
              <a:cs typeface="Montserrat"/>
              <a:sym typeface="Montserrat"/>
            </a:endParaRPr>
          </a:p>
          <a:p>
            <a:pPr indent="-330200" lvl="0" marL="914400" rtl="0" algn="l">
              <a:lnSpc>
                <a:spcPct val="150000"/>
              </a:lnSpc>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It's not that hard, you just need to git good</a:t>
            </a:r>
            <a:endParaRPr b="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6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3"/>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45" name="Google Shape;145;p33"/>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46" name="Google Shape;146;p33"/>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147" name="Google Shape;147;p33"/>
          <p:cNvSpPr txBox="1"/>
          <p:nvPr/>
        </p:nvSpPr>
        <p:spPr>
          <a:xfrm>
            <a:off x="414725" y="1068975"/>
            <a:ext cx="8634000" cy="3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When working with VSC and Git, the first thing you would like to do is to open the project (AKA where Git was initialized) in VSC rather than drag and dropping files.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Why? If you open the folder, you can use the VSC integrated tools for Git, which are very cool to solve conflicts, push, pull, commit.</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open a repository:</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It is under File &gt; Open…</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Keyboard Shortcuts: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	On Windows: Ctrl + K + O</a:t>
            </a:r>
            <a:endParaRPr b="1" sz="16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	On Mac: ⌘ + O</a:t>
            </a:r>
            <a:endParaRPr b="1" sz="16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pic>
        <p:nvPicPr>
          <p:cNvPr id="152" name="Google Shape;152;p34"/>
          <p:cNvPicPr preferRelativeResize="0"/>
          <p:nvPr/>
        </p:nvPicPr>
        <p:blipFill rotWithShape="1">
          <a:blip r:embed="rId3">
            <a:alphaModFix/>
          </a:blip>
          <a:srcRect b="39791" l="0" r="28866" t="0"/>
          <a:stretch/>
        </p:blipFill>
        <p:spPr>
          <a:xfrm>
            <a:off x="414725" y="1083825"/>
            <a:ext cx="7161101" cy="3787902"/>
          </a:xfrm>
          <a:prstGeom prst="rect">
            <a:avLst/>
          </a:prstGeom>
          <a:noFill/>
          <a:ln>
            <a:noFill/>
          </a:ln>
        </p:spPr>
      </p:pic>
      <p:sp>
        <p:nvSpPr>
          <p:cNvPr id="153" name="Google Shape;153;p34"/>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54" name="Google Shape;154;p34"/>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55" name="Google Shape;155;p34"/>
          <p:cNvPicPr preferRelativeResize="0"/>
          <p:nvPr/>
        </p:nvPicPr>
        <p:blipFill>
          <a:blip r:embed="rId4">
            <a:alphaModFix/>
          </a:blip>
          <a:stretch>
            <a:fillRect/>
          </a:stretch>
        </p:blipFill>
        <p:spPr>
          <a:xfrm>
            <a:off x="8029575" y="4633775"/>
            <a:ext cx="1019175" cy="408450"/>
          </a:xfrm>
          <a:prstGeom prst="rect">
            <a:avLst/>
          </a:prstGeom>
          <a:noFill/>
          <a:ln>
            <a:noFill/>
          </a:ln>
        </p:spPr>
      </p:pic>
      <p:sp>
        <p:nvSpPr>
          <p:cNvPr id="156" name="Google Shape;156;p34"/>
          <p:cNvSpPr/>
          <p:nvPr/>
        </p:nvSpPr>
        <p:spPr>
          <a:xfrm>
            <a:off x="983750" y="1495025"/>
            <a:ext cx="1254900" cy="116100"/>
          </a:xfrm>
          <a:prstGeom prst="roundRect">
            <a:avLst>
              <a:gd fmla="val 16667" name="adj"/>
            </a:avLst>
          </a:prstGeom>
          <a:noFill/>
          <a:ln cap="flat" cmpd="sng" w="952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sp>
        <p:nvSpPr>
          <p:cNvPr id="161" name="Google Shape;161;p35"/>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62" name="Google Shape;162;p35"/>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63" name="Google Shape;163;p35"/>
          <p:cNvPicPr preferRelativeResize="0"/>
          <p:nvPr/>
        </p:nvPicPr>
        <p:blipFill>
          <a:blip r:embed="rId3">
            <a:alphaModFix/>
          </a:blip>
          <a:stretch>
            <a:fillRect/>
          </a:stretch>
        </p:blipFill>
        <p:spPr>
          <a:xfrm>
            <a:off x="8029575" y="4633775"/>
            <a:ext cx="1019175" cy="408450"/>
          </a:xfrm>
          <a:prstGeom prst="rect">
            <a:avLst/>
          </a:prstGeom>
          <a:noFill/>
          <a:ln>
            <a:noFill/>
          </a:ln>
        </p:spPr>
      </p:pic>
      <p:pic>
        <p:nvPicPr>
          <p:cNvPr id="164" name="Google Shape;164;p35"/>
          <p:cNvPicPr preferRelativeResize="0"/>
          <p:nvPr/>
        </p:nvPicPr>
        <p:blipFill>
          <a:blip r:embed="rId4">
            <a:alphaModFix/>
          </a:blip>
          <a:stretch>
            <a:fillRect/>
          </a:stretch>
        </p:blipFill>
        <p:spPr>
          <a:xfrm>
            <a:off x="414725" y="1013900"/>
            <a:ext cx="2601421" cy="4009248"/>
          </a:xfrm>
          <a:prstGeom prst="rect">
            <a:avLst/>
          </a:prstGeom>
          <a:noFill/>
          <a:ln>
            <a:noFill/>
          </a:ln>
        </p:spPr>
      </p:pic>
      <p:sp>
        <p:nvSpPr>
          <p:cNvPr id="165" name="Google Shape;165;p35"/>
          <p:cNvSpPr txBox="1"/>
          <p:nvPr/>
        </p:nvSpPr>
        <p:spPr>
          <a:xfrm>
            <a:off x="782825" y="2615225"/>
            <a:ext cx="19515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Montserrat"/>
                <a:ea typeface="Montserrat"/>
                <a:cs typeface="Montserrat"/>
                <a:sym typeface="Montserrat"/>
              </a:rPr>
              <a:t>Version Control Button</a:t>
            </a:r>
            <a:endParaRPr b="1" sz="1600">
              <a:solidFill>
                <a:srgbClr val="FFFFFF"/>
              </a:solidFill>
              <a:latin typeface="Montserrat"/>
              <a:ea typeface="Montserrat"/>
              <a:cs typeface="Montserrat"/>
              <a:sym typeface="Montserrat"/>
            </a:endParaRPr>
          </a:p>
        </p:txBody>
      </p:sp>
      <p:sp>
        <p:nvSpPr>
          <p:cNvPr id="166" name="Google Shape;166;p35"/>
          <p:cNvSpPr/>
          <p:nvPr/>
        </p:nvSpPr>
        <p:spPr>
          <a:xfrm>
            <a:off x="414725" y="2037250"/>
            <a:ext cx="368100" cy="368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35"/>
          <p:cNvPicPr preferRelativeResize="0"/>
          <p:nvPr/>
        </p:nvPicPr>
        <p:blipFill>
          <a:blip r:embed="rId5">
            <a:alphaModFix/>
          </a:blip>
          <a:stretch>
            <a:fillRect/>
          </a:stretch>
        </p:blipFill>
        <p:spPr>
          <a:xfrm>
            <a:off x="3673807" y="1013900"/>
            <a:ext cx="2261618" cy="4009251"/>
          </a:xfrm>
          <a:prstGeom prst="rect">
            <a:avLst/>
          </a:prstGeom>
          <a:noFill/>
          <a:ln>
            <a:noFill/>
          </a:ln>
        </p:spPr>
      </p:pic>
      <p:cxnSp>
        <p:nvCxnSpPr>
          <p:cNvPr id="168" name="Google Shape;168;p35"/>
          <p:cNvCxnSpPr/>
          <p:nvPr/>
        </p:nvCxnSpPr>
        <p:spPr>
          <a:xfrm>
            <a:off x="3088013" y="2974550"/>
            <a:ext cx="513900" cy="7800"/>
          </a:xfrm>
          <a:prstGeom prst="straightConnector1">
            <a:avLst/>
          </a:prstGeom>
          <a:noFill/>
          <a:ln cap="flat" cmpd="sng" w="28575">
            <a:solidFill>
              <a:srgbClr val="0091EA"/>
            </a:solidFill>
            <a:prstDash val="solid"/>
            <a:round/>
            <a:headEnd len="med" w="med" type="none"/>
            <a:tailEnd len="med" w="med" type="triangle"/>
          </a:ln>
        </p:spPr>
      </p:cxnSp>
      <p:sp>
        <p:nvSpPr>
          <p:cNvPr id="169" name="Google Shape;169;p35"/>
          <p:cNvSpPr txBox="1"/>
          <p:nvPr/>
        </p:nvSpPr>
        <p:spPr>
          <a:xfrm>
            <a:off x="6007300" y="1013900"/>
            <a:ext cx="3041400" cy="40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Montserrat"/>
                <a:ea typeface="Montserrat"/>
                <a:cs typeface="Montserrat"/>
                <a:sym typeface="Montserrat"/>
              </a:rPr>
              <a:t>It will open a window that allows us to:</a:t>
            </a:r>
            <a:endParaRPr b="1" sz="16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Commit</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Pull</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Push</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Unroll changes</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Much more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Without using the terminal</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lang="en-GB" sz="3700">
                <a:solidFill>
                  <a:srgbClr val="333333"/>
                </a:solidFill>
                <a:highlight>
                  <a:srgbClr val="FFFFFF"/>
                </a:highlight>
              </a:rPr>
              <a:t>😎</a:t>
            </a:r>
            <a:endParaRPr b="1" sz="16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6"/>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75" name="Google Shape;175;p36"/>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76" name="Google Shape;176;p36"/>
          <p:cNvPicPr preferRelativeResize="0"/>
          <p:nvPr/>
        </p:nvPicPr>
        <p:blipFill>
          <a:blip r:embed="rId3">
            <a:alphaModFix/>
          </a:blip>
          <a:stretch>
            <a:fillRect/>
          </a:stretch>
        </p:blipFill>
        <p:spPr>
          <a:xfrm>
            <a:off x="8029575" y="4633775"/>
            <a:ext cx="1019175" cy="408450"/>
          </a:xfrm>
          <a:prstGeom prst="rect">
            <a:avLst/>
          </a:prstGeom>
          <a:noFill/>
          <a:ln>
            <a:noFill/>
          </a:ln>
        </p:spPr>
      </p:pic>
      <p:pic>
        <p:nvPicPr>
          <p:cNvPr id="177" name="Google Shape;177;p36"/>
          <p:cNvPicPr preferRelativeResize="0"/>
          <p:nvPr/>
        </p:nvPicPr>
        <p:blipFill>
          <a:blip r:embed="rId4">
            <a:alphaModFix/>
          </a:blip>
          <a:stretch>
            <a:fillRect/>
          </a:stretch>
        </p:blipFill>
        <p:spPr>
          <a:xfrm>
            <a:off x="414725" y="1013900"/>
            <a:ext cx="2601421" cy="4009248"/>
          </a:xfrm>
          <a:prstGeom prst="rect">
            <a:avLst/>
          </a:prstGeom>
          <a:noFill/>
          <a:ln>
            <a:noFill/>
          </a:ln>
        </p:spPr>
      </p:pic>
      <p:sp>
        <p:nvSpPr>
          <p:cNvPr id="178" name="Google Shape;178;p36"/>
          <p:cNvSpPr/>
          <p:nvPr/>
        </p:nvSpPr>
        <p:spPr>
          <a:xfrm>
            <a:off x="414725" y="2037250"/>
            <a:ext cx="368100" cy="368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6"/>
          <p:cNvSpPr txBox="1"/>
          <p:nvPr/>
        </p:nvSpPr>
        <p:spPr>
          <a:xfrm>
            <a:off x="3601925" y="1013900"/>
            <a:ext cx="5446800" cy="40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create some changes on the files and see how everything looks: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We will create a new file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We will delete another one</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We will modify another one</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And see how VSC communicates it to us. Also, we can create </a:t>
            </a:r>
            <a:r>
              <a:rPr b="1" lang="en-GB" sz="1600">
                <a:solidFill>
                  <a:schemeClr val="dk1"/>
                </a:solidFill>
                <a:latin typeface="Montserrat"/>
                <a:ea typeface="Montserrat"/>
                <a:cs typeface="Montserrat"/>
                <a:sym typeface="Montserrat"/>
              </a:rPr>
              <a:t>separated</a:t>
            </a:r>
            <a:r>
              <a:rPr b="1" lang="en-GB" sz="1600">
                <a:solidFill>
                  <a:schemeClr val="dk1"/>
                </a:solidFill>
                <a:latin typeface="Montserrat"/>
                <a:ea typeface="Montserrat"/>
                <a:cs typeface="Montserrat"/>
                <a:sym typeface="Montserrat"/>
              </a:rPr>
              <a:t> commits to each set of modifications.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7"/>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85" name="Google Shape;185;p37"/>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86" name="Google Shape;186;p37"/>
          <p:cNvPicPr preferRelativeResize="0"/>
          <p:nvPr/>
        </p:nvPicPr>
        <p:blipFill>
          <a:blip r:embed="rId3">
            <a:alphaModFix/>
          </a:blip>
          <a:stretch>
            <a:fillRect/>
          </a:stretch>
        </p:blipFill>
        <p:spPr>
          <a:xfrm>
            <a:off x="8029575" y="4633775"/>
            <a:ext cx="1019175" cy="408450"/>
          </a:xfrm>
          <a:prstGeom prst="rect">
            <a:avLst/>
          </a:prstGeom>
          <a:noFill/>
          <a:ln>
            <a:noFill/>
          </a:ln>
        </p:spPr>
      </p:pic>
      <p:pic>
        <p:nvPicPr>
          <p:cNvPr id="187" name="Google Shape;187;p37"/>
          <p:cNvPicPr preferRelativeResize="0"/>
          <p:nvPr/>
        </p:nvPicPr>
        <p:blipFill>
          <a:blip r:embed="rId4">
            <a:alphaModFix/>
          </a:blip>
          <a:stretch>
            <a:fillRect/>
          </a:stretch>
        </p:blipFill>
        <p:spPr>
          <a:xfrm>
            <a:off x="414725" y="1013900"/>
            <a:ext cx="2601421" cy="4009248"/>
          </a:xfrm>
          <a:prstGeom prst="rect">
            <a:avLst/>
          </a:prstGeom>
          <a:noFill/>
          <a:ln>
            <a:noFill/>
          </a:ln>
        </p:spPr>
      </p:pic>
      <p:cxnSp>
        <p:nvCxnSpPr>
          <p:cNvPr id="188" name="Google Shape;188;p37"/>
          <p:cNvCxnSpPr/>
          <p:nvPr/>
        </p:nvCxnSpPr>
        <p:spPr>
          <a:xfrm>
            <a:off x="3088013" y="2974550"/>
            <a:ext cx="513900" cy="7800"/>
          </a:xfrm>
          <a:prstGeom prst="straightConnector1">
            <a:avLst/>
          </a:prstGeom>
          <a:noFill/>
          <a:ln cap="flat" cmpd="sng" w="28575">
            <a:solidFill>
              <a:srgbClr val="0091EA"/>
            </a:solidFill>
            <a:prstDash val="solid"/>
            <a:round/>
            <a:headEnd len="med" w="med" type="none"/>
            <a:tailEnd len="med" w="med" type="triangle"/>
          </a:ln>
        </p:spPr>
      </p:cxnSp>
      <p:pic>
        <p:nvPicPr>
          <p:cNvPr id="189" name="Google Shape;189;p37"/>
          <p:cNvPicPr preferRelativeResize="0"/>
          <p:nvPr/>
        </p:nvPicPr>
        <p:blipFill>
          <a:blip r:embed="rId5">
            <a:alphaModFix/>
          </a:blip>
          <a:stretch>
            <a:fillRect/>
          </a:stretch>
        </p:blipFill>
        <p:spPr>
          <a:xfrm>
            <a:off x="3601930" y="1013900"/>
            <a:ext cx="2922689" cy="400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3" name="Shape 193"/>
        <p:cNvGrpSpPr/>
        <p:nvPr/>
      </p:nvGrpSpPr>
      <p:grpSpPr>
        <a:xfrm>
          <a:off x="0" y="0"/>
          <a:ext cx="0" cy="0"/>
          <a:chOff x="0" y="0"/>
          <a:chExt cx="0" cy="0"/>
        </a:xfrm>
      </p:grpSpPr>
      <p:pic>
        <p:nvPicPr>
          <p:cNvPr id="194" name="Google Shape;194;p38"/>
          <p:cNvPicPr preferRelativeResize="0"/>
          <p:nvPr/>
        </p:nvPicPr>
        <p:blipFill>
          <a:blip r:embed="rId3">
            <a:alphaModFix/>
          </a:blip>
          <a:stretch>
            <a:fillRect/>
          </a:stretch>
        </p:blipFill>
        <p:spPr>
          <a:xfrm>
            <a:off x="3617500" y="3168000"/>
            <a:ext cx="4905151" cy="1744050"/>
          </a:xfrm>
          <a:prstGeom prst="rect">
            <a:avLst/>
          </a:prstGeom>
          <a:noFill/>
          <a:ln>
            <a:noFill/>
          </a:ln>
        </p:spPr>
      </p:pic>
      <p:sp>
        <p:nvSpPr>
          <p:cNvPr id="195" name="Google Shape;195;p38"/>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196" name="Google Shape;196;p38"/>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197" name="Google Shape;197;p38"/>
          <p:cNvPicPr preferRelativeResize="0"/>
          <p:nvPr/>
        </p:nvPicPr>
        <p:blipFill>
          <a:blip r:embed="rId4">
            <a:alphaModFix/>
          </a:blip>
          <a:stretch>
            <a:fillRect/>
          </a:stretch>
        </p:blipFill>
        <p:spPr>
          <a:xfrm>
            <a:off x="8029575" y="4633775"/>
            <a:ext cx="1019175" cy="408450"/>
          </a:xfrm>
          <a:prstGeom prst="rect">
            <a:avLst/>
          </a:prstGeom>
          <a:noFill/>
          <a:ln>
            <a:noFill/>
          </a:ln>
        </p:spPr>
      </p:pic>
      <p:sp>
        <p:nvSpPr>
          <p:cNvPr id="198" name="Google Shape;198;p38"/>
          <p:cNvSpPr txBox="1"/>
          <p:nvPr/>
        </p:nvSpPr>
        <p:spPr>
          <a:xfrm>
            <a:off x="3555525" y="1013900"/>
            <a:ext cx="5493300" cy="29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If we go to the Control Version, we get to see all the modifications:</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Deletions</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Modifications</a:t>
            </a:r>
            <a:endParaRPr b="1"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b="1" lang="en-GB" sz="1600">
                <a:solidFill>
                  <a:schemeClr val="dk1"/>
                </a:solidFill>
                <a:latin typeface="Montserrat"/>
                <a:ea typeface="Montserrat"/>
                <a:cs typeface="Montserrat"/>
                <a:sym typeface="Montserrat"/>
              </a:rPr>
              <a:t>Untracked files (new)</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Do you remember this graph?</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199" name="Google Shape;199;p38"/>
          <p:cNvPicPr preferRelativeResize="0"/>
          <p:nvPr/>
        </p:nvPicPr>
        <p:blipFill>
          <a:blip r:embed="rId5">
            <a:alphaModFix/>
          </a:blip>
          <a:stretch>
            <a:fillRect/>
          </a:stretch>
        </p:blipFill>
        <p:spPr>
          <a:xfrm>
            <a:off x="383730" y="1013900"/>
            <a:ext cx="3119794" cy="2907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39"/>
          <p:cNvSpPr txBox="1"/>
          <p:nvPr/>
        </p:nvSpPr>
        <p:spPr>
          <a:xfrm>
            <a:off x="285400" y="238450"/>
            <a:ext cx="8808600" cy="5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sz="3000">
                <a:solidFill>
                  <a:srgbClr val="4278E8"/>
                </a:solidFill>
                <a:latin typeface="Montserrat"/>
                <a:ea typeface="Montserrat"/>
                <a:cs typeface="Montserrat"/>
                <a:sym typeface="Montserrat"/>
              </a:rPr>
              <a:t>Working with VSC and Git</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3000">
              <a:solidFill>
                <a:srgbClr val="4278E8"/>
              </a:solidFill>
              <a:latin typeface="Montserrat"/>
              <a:ea typeface="Montserrat"/>
              <a:cs typeface="Montserrat"/>
              <a:sym typeface="Montserrat"/>
            </a:endParaRPr>
          </a:p>
        </p:txBody>
      </p:sp>
      <p:cxnSp>
        <p:nvCxnSpPr>
          <p:cNvPr id="205" name="Google Shape;205;p39"/>
          <p:cNvCxnSpPr/>
          <p:nvPr/>
        </p:nvCxnSpPr>
        <p:spPr>
          <a:xfrm>
            <a:off x="414725" y="921675"/>
            <a:ext cx="1697100" cy="0"/>
          </a:xfrm>
          <a:prstGeom prst="straightConnector1">
            <a:avLst/>
          </a:prstGeom>
          <a:noFill/>
          <a:ln cap="flat" cmpd="sng" w="38100">
            <a:solidFill>
              <a:srgbClr val="4278E8"/>
            </a:solidFill>
            <a:prstDash val="solid"/>
            <a:round/>
            <a:headEnd len="med" w="med" type="none"/>
            <a:tailEnd len="med" w="med" type="none"/>
          </a:ln>
        </p:spPr>
      </p:cxnSp>
      <p:pic>
        <p:nvPicPr>
          <p:cNvPr id="206" name="Google Shape;206;p39"/>
          <p:cNvPicPr preferRelativeResize="0"/>
          <p:nvPr/>
        </p:nvPicPr>
        <p:blipFill>
          <a:blip r:embed="rId3">
            <a:alphaModFix/>
          </a:blip>
          <a:stretch>
            <a:fillRect/>
          </a:stretch>
        </p:blipFill>
        <p:spPr>
          <a:xfrm>
            <a:off x="8029575" y="4633775"/>
            <a:ext cx="1019175" cy="408450"/>
          </a:xfrm>
          <a:prstGeom prst="rect">
            <a:avLst/>
          </a:prstGeom>
          <a:noFill/>
          <a:ln>
            <a:noFill/>
          </a:ln>
        </p:spPr>
      </p:pic>
      <p:sp>
        <p:nvSpPr>
          <p:cNvPr id="207" name="Google Shape;207;p39"/>
          <p:cNvSpPr txBox="1"/>
          <p:nvPr/>
        </p:nvSpPr>
        <p:spPr>
          <a:xfrm>
            <a:off x="3555525" y="1013900"/>
            <a:ext cx="5493300" cy="29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The fact that the changes are under the ‘Changes’ means that they haven’t been staged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Staged = git add</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Let’s add only one of them. We can do it with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dk1"/>
              </a:solidFill>
              <a:latin typeface="Montserrat"/>
              <a:ea typeface="Montserrat"/>
              <a:cs typeface="Montserrat"/>
              <a:sym typeface="Montserrat"/>
            </a:endParaRPr>
          </a:p>
        </p:txBody>
      </p:sp>
      <p:pic>
        <p:nvPicPr>
          <p:cNvPr id="208" name="Google Shape;208;p39"/>
          <p:cNvPicPr preferRelativeResize="0"/>
          <p:nvPr/>
        </p:nvPicPr>
        <p:blipFill>
          <a:blip r:embed="rId4">
            <a:alphaModFix/>
          </a:blip>
          <a:stretch>
            <a:fillRect/>
          </a:stretch>
        </p:blipFill>
        <p:spPr>
          <a:xfrm>
            <a:off x="383730" y="1013900"/>
            <a:ext cx="3119794" cy="2907899"/>
          </a:xfrm>
          <a:prstGeom prst="rect">
            <a:avLst/>
          </a:prstGeom>
          <a:noFill/>
          <a:ln>
            <a:noFill/>
          </a:ln>
        </p:spPr>
      </p:pic>
      <p:sp>
        <p:nvSpPr>
          <p:cNvPr id="209" name="Google Shape;209;p39"/>
          <p:cNvSpPr/>
          <p:nvPr/>
        </p:nvSpPr>
        <p:spPr>
          <a:xfrm>
            <a:off x="2928075" y="2288700"/>
            <a:ext cx="287100" cy="287100"/>
          </a:xfrm>
          <a:prstGeom prst="ellipse">
            <a:avLst/>
          </a:prstGeom>
          <a:noFill/>
          <a:ln cap="flat"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